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79" r:id="rId3"/>
    <p:sldId id="271" r:id="rId4"/>
    <p:sldId id="274" r:id="rId5"/>
    <p:sldId id="276" r:id="rId6"/>
    <p:sldId id="277" r:id="rId7"/>
    <p:sldId id="278" r:id="rId8"/>
    <p:sldId id="275" r:id="rId9"/>
    <p:sldId id="258" r:id="rId10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18" roundtripDataSignature="AMtx7mh0RsV/C5VjxYQnpWKk+hcK0/lb/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44DD7C7-D946-492B-BF10-0AECF66FDA83}" v="15" dt="2023-08-10T13:53:53.41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74571" autoAdjust="0"/>
  </p:normalViewPr>
  <p:slideViewPr>
    <p:cSldViewPr snapToGrid="0">
      <p:cViewPr varScale="1">
        <p:scale>
          <a:sx n="81" d="100"/>
          <a:sy n="81" d="100"/>
        </p:scale>
        <p:origin x="3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customschemas.google.com/relationships/presentationmetadata" Target="meta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enna Justin" userId="7e201b7229ddbf40" providerId="LiveId" clId="{F44DD7C7-D946-492B-BF10-0AECF66FDA83}"/>
    <pc:docChg chg="undo custSel addSld delSld modSld sldOrd">
      <pc:chgData name="Jenna Justin" userId="7e201b7229ddbf40" providerId="LiveId" clId="{F44DD7C7-D946-492B-BF10-0AECF66FDA83}" dt="2023-08-10T15:23:02.698" v="3832" actId="255"/>
      <pc:docMkLst>
        <pc:docMk/>
      </pc:docMkLst>
      <pc:sldChg chg="modSp mod">
        <pc:chgData name="Jenna Justin" userId="7e201b7229ddbf40" providerId="LiveId" clId="{F44DD7C7-D946-492B-BF10-0AECF66FDA83}" dt="2023-08-10T12:49:43.410" v="46" actId="1076"/>
        <pc:sldMkLst>
          <pc:docMk/>
          <pc:sldMk cId="0" sldId="256"/>
        </pc:sldMkLst>
        <pc:spChg chg="mod">
          <ac:chgData name="Jenna Justin" userId="7e201b7229ddbf40" providerId="LiveId" clId="{F44DD7C7-D946-492B-BF10-0AECF66FDA83}" dt="2023-08-10T12:49:43.410" v="46" actId="1076"/>
          <ac:spMkLst>
            <pc:docMk/>
            <pc:sldMk cId="0" sldId="256"/>
            <ac:spMk id="89" creationId="{00000000-0000-0000-0000-000000000000}"/>
          </ac:spMkLst>
        </pc:spChg>
      </pc:sldChg>
      <pc:sldChg chg="modSp mod">
        <pc:chgData name="Jenna Justin" userId="7e201b7229ddbf40" providerId="LiveId" clId="{F44DD7C7-D946-492B-BF10-0AECF66FDA83}" dt="2023-08-10T15:22:22.225" v="3817" actId="20577"/>
        <pc:sldMkLst>
          <pc:docMk/>
          <pc:sldMk cId="0" sldId="258"/>
        </pc:sldMkLst>
        <pc:spChg chg="mod">
          <ac:chgData name="Jenna Justin" userId="7e201b7229ddbf40" providerId="LiveId" clId="{F44DD7C7-D946-492B-BF10-0AECF66FDA83}" dt="2023-08-10T15:22:22.225" v="3817" actId="20577"/>
          <ac:spMkLst>
            <pc:docMk/>
            <pc:sldMk cId="0" sldId="258"/>
            <ac:spMk id="105" creationId="{00000000-0000-0000-0000-000000000000}"/>
          </ac:spMkLst>
        </pc:spChg>
      </pc:sldChg>
      <pc:sldChg chg="addSp delSp modSp mod">
        <pc:chgData name="Jenna Justin" userId="7e201b7229ddbf40" providerId="LiveId" clId="{F44DD7C7-D946-492B-BF10-0AECF66FDA83}" dt="2023-08-10T13:18:22.673" v="1988" actId="14100"/>
        <pc:sldMkLst>
          <pc:docMk/>
          <pc:sldMk cId="1560233681" sldId="271"/>
        </pc:sldMkLst>
        <pc:spChg chg="mod">
          <ac:chgData name="Jenna Justin" userId="7e201b7229ddbf40" providerId="LiveId" clId="{F44DD7C7-D946-492B-BF10-0AECF66FDA83}" dt="2023-08-10T13:18:14.904" v="1986" actId="1076"/>
          <ac:spMkLst>
            <pc:docMk/>
            <pc:sldMk cId="1560233681" sldId="271"/>
            <ac:spMk id="2" creationId="{87BD0481-1291-982D-1722-5DFB21359D09}"/>
          </ac:spMkLst>
        </pc:spChg>
        <pc:spChg chg="mod">
          <ac:chgData name="Jenna Justin" userId="7e201b7229ddbf40" providerId="LiveId" clId="{F44DD7C7-D946-492B-BF10-0AECF66FDA83}" dt="2023-08-10T13:18:22.673" v="1988" actId="14100"/>
          <ac:spMkLst>
            <pc:docMk/>
            <pc:sldMk cId="1560233681" sldId="271"/>
            <ac:spMk id="3" creationId="{69B06C77-B0F7-31B5-9B63-719D215D2660}"/>
          </ac:spMkLst>
        </pc:spChg>
        <pc:spChg chg="mod">
          <ac:chgData name="Jenna Justin" userId="7e201b7229ddbf40" providerId="LiveId" clId="{F44DD7C7-D946-492B-BF10-0AECF66FDA83}" dt="2023-08-10T13:18:08.686" v="1985" actId="14100"/>
          <ac:spMkLst>
            <pc:docMk/>
            <pc:sldMk cId="1560233681" sldId="271"/>
            <ac:spMk id="4" creationId="{4E96026E-CE5E-F0F5-50A8-B13860F9B5E1}"/>
          </ac:spMkLst>
        </pc:spChg>
        <pc:spChg chg="add mod">
          <ac:chgData name="Jenna Justin" userId="7e201b7229ddbf40" providerId="LiveId" clId="{F44DD7C7-D946-492B-BF10-0AECF66FDA83}" dt="2023-08-10T13:17:42.962" v="1973" actId="1076"/>
          <ac:spMkLst>
            <pc:docMk/>
            <pc:sldMk cId="1560233681" sldId="271"/>
            <ac:spMk id="17" creationId="{EDADEB27-09D3-E407-73C5-3A0F6685E119}"/>
          </ac:spMkLst>
        </pc:spChg>
        <pc:picChg chg="add del">
          <ac:chgData name="Jenna Justin" userId="7e201b7229ddbf40" providerId="LiveId" clId="{F44DD7C7-D946-492B-BF10-0AECF66FDA83}" dt="2023-08-10T12:51:59.396" v="63" actId="478"/>
          <ac:picMkLst>
            <pc:docMk/>
            <pc:sldMk cId="1560233681" sldId="271"/>
            <ac:picMk id="6" creationId="{B6D22856-C832-769F-C9FC-5623CB77071E}"/>
          </ac:picMkLst>
        </pc:picChg>
        <pc:picChg chg="add mod modCrop">
          <ac:chgData name="Jenna Justin" userId="7e201b7229ddbf40" providerId="LiveId" clId="{F44DD7C7-D946-492B-BF10-0AECF66FDA83}" dt="2023-08-10T13:17:39.065" v="1972" actId="1076"/>
          <ac:picMkLst>
            <pc:docMk/>
            <pc:sldMk cId="1560233681" sldId="271"/>
            <ac:picMk id="9" creationId="{5D2F9741-5A94-5914-8B31-574757B7AD5E}"/>
          </ac:picMkLst>
        </pc:picChg>
        <pc:picChg chg="add mod modCrop">
          <ac:chgData name="Jenna Justin" userId="7e201b7229ddbf40" providerId="LiveId" clId="{F44DD7C7-D946-492B-BF10-0AECF66FDA83}" dt="2023-08-10T13:17:33.765" v="1970" actId="1076"/>
          <ac:picMkLst>
            <pc:docMk/>
            <pc:sldMk cId="1560233681" sldId="271"/>
            <ac:picMk id="15" creationId="{1791F7F7-95D1-B0A2-3D3F-1D8CAF197085}"/>
          </ac:picMkLst>
        </pc:picChg>
        <pc:cxnChg chg="add mod ord">
          <ac:chgData name="Jenna Justin" userId="7e201b7229ddbf40" providerId="LiveId" clId="{F44DD7C7-D946-492B-BF10-0AECF66FDA83}" dt="2023-08-10T13:17:49.037" v="1974" actId="1076"/>
          <ac:cxnSpMkLst>
            <pc:docMk/>
            <pc:sldMk cId="1560233681" sldId="271"/>
            <ac:cxnSpMk id="11" creationId="{246AC96A-234B-BBF5-B7FB-06D61FF80436}"/>
          </ac:cxnSpMkLst>
        </pc:cxnChg>
      </pc:sldChg>
      <pc:sldChg chg="del">
        <pc:chgData name="Jenna Justin" userId="7e201b7229ddbf40" providerId="LiveId" clId="{F44DD7C7-D946-492B-BF10-0AECF66FDA83}" dt="2023-08-10T12:58:08.260" v="193" actId="47"/>
        <pc:sldMkLst>
          <pc:docMk/>
          <pc:sldMk cId="3357447759" sldId="273"/>
        </pc:sldMkLst>
      </pc:sldChg>
      <pc:sldChg chg="addSp delSp modSp mod">
        <pc:chgData name="Jenna Justin" userId="7e201b7229ddbf40" providerId="LiveId" clId="{F44DD7C7-D946-492B-BF10-0AECF66FDA83}" dt="2023-08-10T13:14:26.948" v="1871" actId="1076"/>
        <pc:sldMkLst>
          <pc:docMk/>
          <pc:sldMk cId="446944410" sldId="274"/>
        </pc:sldMkLst>
        <pc:spChg chg="mod">
          <ac:chgData name="Jenna Justin" userId="7e201b7229ddbf40" providerId="LiveId" clId="{F44DD7C7-D946-492B-BF10-0AECF66FDA83}" dt="2023-08-10T13:05:43.445" v="787" actId="1076"/>
          <ac:spMkLst>
            <pc:docMk/>
            <pc:sldMk cId="446944410" sldId="274"/>
            <ac:spMk id="2" creationId="{87BD0481-1291-982D-1722-5DFB21359D09}"/>
          </ac:spMkLst>
        </pc:spChg>
        <pc:spChg chg="mod">
          <ac:chgData name="Jenna Justin" userId="7e201b7229ddbf40" providerId="LiveId" clId="{F44DD7C7-D946-492B-BF10-0AECF66FDA83}" dt="2023-08-10T13:14:26.948" v="1871" actId="1076"/>
          <ac:spMkLst>
            <pc:docMk/>
            <pc:sldMk cId="446944410" sldId="274"/>
            <ac:spMk id="3" creationId="{69B06C77-B0F7-31B5-9B63-719D215D2660}"/>
          </ac:spMkLst>
        </pc:spChg>
        <pc:spChg chg="mod">
          <ac:chgData name="Jenna Justin" userId="7e201b7229ddbf40" providerId="LiveId" clId="{F44DD7C7-D946-492B-BF10-0AECF66FDA83}" dt="2023-08-10T13:08:29.599" v="1186" actId="20577"/>
          <ac:spMkLst>
            <pc:docMk/>
            <pc:sldMk cId="446944410" sldId="274"/>
            <ac:spMk id="4" creationId="{4E96026E-CE5E-F0F5-50A8-B13860F9B5E1}"/>
          </ac:spMkLst>
        </pc:spChg>
        <pc:spChg chg="del">
          <ac:chgData name="Jenna Justin" userId="7e201b7229ddbf40" providerId="LiveId" clId="{F44DD7C7-D946-492B-BF10-0AECF66FDA83}" dt="2023-08-10T12:58:12.868" v="194" actId="478"/>
          <ac:spMkLst>
            <pc:docMk/>
            <pc:sldMk cId="446944410" sldId="274"/>
            <ac:spMk id="5" creationId="{CA799101-01FF-DDD0-1B7A-DD08D8B881D5}"/>
          </ac:spMkLst>
        </pc:spChg>
        <pc:picChg chg="add mod">
          <ac:chgData name="Jenna Justin" userId="7e201b7229ddbf40" providerId="LiveId" clId="{F44DD7C7-D946-492B-BF10-0AECF66FDA83}" dt="2023-08-10T13:14:23.883" v="1870" actId="1076"/>
          <ac:picMkLst>
            <pc:docMk/>
            <pc:sldMk cId="446944410" sldId="274"/>
            <ac:picMk id="9" creationId="{2000361A-2BB8-968E-BAED-E6CE67D3BFAA}"/>
          </ac:picMkLst>
        </pc:picChg>
      </pc:sldChg>
      <pc:sldChg chg="modSp mod">
        <pc:chgData name="Jenna Justin" userId="7e201b7229ddbf40" providerId="LiveId" clId="{F44DD7C7-D946-492B-BF10-0AECF66FDA83}" dt="2023-08-10T13:53:20.917" v="2935" actId="20577"/>
        <pc:sldMkLst>
          <pc:docMk/>
          <pc:sldMk cId="769630813" sldId="275"/>
        </pc:sldMkLst>
        <pc:spChg chg="mod">
          <ac:chgData name="Jenna Justin" userId="7e201b7229ddbf40" providerId="LiveId" clId="{F44DD7C7-D946-492B-BF10-0AECF66FDA83}" dt="2023-08-10T13:53:20.917" v="2935" actId="20577"/>
          <ac:spMkLst>
            <pc:docMk/>
            <pc:sldMk cId="769630813" sldId="275"/>
            <ac:spMk id="3" creationId="{BC991EA3-EB0B-729F-1ED3-35AD1E4B8F72}"/>
          </ac:spMkLst>
        </pc:spChg>
      </pc:sldChg>
      <pc:sldChg chg="addSp delSp modSp mod">
        <pc:chgData name="Jenna Justin" userId="7e201b7229ddbf40" providerId="LiveId" clId="{F44DD7C7-D946-492B-BF10-0AECF66FDA83}" dt="2023-08-10T13:17:19.143" v="1969" actId="14100"/>
        <pc:sldMkLst>
          <pc:docMk/>
          <pc:sldMk cId="351921906" sldId="276"/>
        </pc:sldMkLst>
        <pc:spChg chg="mod">
          <ac:chgData name="Jenna Justin" userId="7e201b7229ddbf40" providerId="LiveId" clId="{F44DD7C7-D946-492B-BF10-0AECF66FDA83}" dt="2023-08-10T13:10:39.216" v="1374" actId="1076"/>
          <ac:spMkLst>
            <pc:docMk/>
            <pc:sldMk cId="351921906" sldId="276"/>
            <ac:spMk id="2" creationId="{87BD0481-1291-982D-1722-5DFB21359D09}"/>
          </ac:spMkLst>
        </pc:spChg>
        <pc:spChg chg="mod">
          <ac:chgData name="Jenna Justin" userId="7e201b7229ddbf40" providerId="LiveId" clId="{F44DD7C7-D946-492B-BF10-0AECF66FDA83}" dt="2023-08-10T13:17:14.149" v="1968" actId="115"/>
          <ac:spMkLst>
            <pc:docMk/>
            <pc:sldMk cId="351921906" sldId="276"/>
            <ac:spMk id="3" creationId="{69B06C77-B0F7-31B5-9B63-719D215D2660}"/>
          </ac:spMkLst>
        </pc:spChg>
        <pc:spChg chg="mod">
          <ac:chgData name="Jenna Justin" userId="7e201b7229ddbf40" providerId="LiveId" clId="{F44DD7C7-D946-492B-BF10-0AECF66FDA83}" dt="2023-08-10T13:17:19.143" v="1969" actId="14100"/>
          <ac:spMkLst>
            <pc:docMk/>
            <pc:sldMk cId="351921906" sldId="276"/>
            <ac:spMk id="4" creationId="{4E96026E-CE5E-F0F5-50A8-B13860F9B5E1}"/>
          </ac:spMkLst>
        </pc:spChg>
        <pc:spChg chg="mod">
          <ac:chgData name="Jenna Justin" userId="7e201b7229ddbf40" providerId="LiveId" clId="{F44DD7C7-D946-492B-BF10-0AECF66FDA83}" dt="2023-08-10T12:56:59.520" v="191" actId="1076"/>
          <ac:spMkLst>
            <pc:docMk/>
            <pc:sldMk cId="351921906" sldId="276"/>
            <ac:spMk id="6" creationId="{DB7C8272-4B4E-2267-C91D-2FC79A55471D}"/>
          </ac:spMkLst>
        </pc:spChg>
        <pc:picChg chg="mod">
          <ac:chgData name="Jenna Justin" userId="7e201b7229ddbf40" providerId="LiveId" clId="{F44DD7C7-D946-492B-BF10-0AECF66FDA83}" dt="2023-08-10T12:56:54.207" v="189" actId="1076"/>
          <ac:picMkLst>
            <pc:docMk/>
            <pc:sldMk cId="351921906" sldId="276"/>
            <ac:picMk id="5" creationId="{3644417D-B2CD-17E1-9B6D-A034920C8F85}"/>
          </ac:picMkLst>
        </pc:picChg>
        <pc:picChg chg="del">
          <ac:chgData name="Jenna Justin" userId="7e201b7229ddbf40" providerId="LiveId" clId="{F44DD7C7-D946-492B-BF10-0AECF66FDA83}" dt="2023-08-10T12:56:41.615" v="186" actId="478"/>
          <ac:picMkLst>
            <pc:docMk/>
            <pc:sldMk cId="351921906" sldId="276"/>
            <ac:picMk id="7" creationId="{3527EF67-F4C6-79C9-AC2B-615AD1F4D2F5}"/>
          </ac:picMkLst>
        </pc:picChg>
        <pc:picChg chg="add mod">
          <ac:chgData name="Jenna Justin" userId="7e201b7229ddbf40" providerId="LiveId" clId="{F44DD7C7-D946-492B-BF10-0AECF66FDA83}" dt="2023-08-10T13:16:29.878" v="1933" actId="1076"/>
          <ac:picMkLst>
            <pc:docMk/>
            <pc:sldMk cId="351921906" sldId="276"/>
            <ac:picMk id="9" creationId="{61D06F1D-92F1-73F0-778C-19264189BBDF}"/>
          </ac:picMkLst>
        </pc:picChg>
      </pc:sldChg>
      <pc:sldChg chg="addSp delSp modSp new mod">
        <pc:chgData name="Jenna Justin" userId="7e201b7229ddbf40" providerId="LiveId" clId="{F44DD7C7-D946-492B-BF10-0AECF66FDA83}" dt="2023-08-10T13:51:31.658" v="2789" actId="115"/>
        <pc:sldMkLst>
          <pc:docMk/>
          <pc:sldMk cId="1705245052" sldId="277"/>
        </pc:sldMkLst>
        <pc:spChg chg="del">
          <ac:chgData name="Jenna Justin" userId="7e201b7229ddbf40" providerId="LiveId" clId="{F44DD7C7-D946-492B-BF10-0AECF66FDA83}" dt="2023-08-10T13:28:34.896" v="1996" actId="478"/>
          <ac:spMkLst>
            <pc:docMk/>
            <pc:sldMk cId="1705245052" sldId="277"/>
            <ac:spMk id="2" creationId="{3281959D-0185-ADE9-9D26-0AEB75D60E04}"/>
          </ac:spMkLst>
        </pc:spChg>
        <pc:spChg chg="mod">
          <ac:chgData name="Jenna Justin" userId="7e201b7229ddbf40" providerId="LiveId" clId="{F44DD7C7-D946-492B-BF10-0AECF66FDA83}" dt="2023-08-10T13:51:31.658" v="2789" actId="115"/>
          <ac:spMkLst>
            <pc:docMk/>
            <pc:sldMk cId="1705245052" sldId="277"/>
            <ac:spMk id="3" creationId="{D86885AE-6EE0-1A46-EDB5-B7D914C972C1}"/>
          </ac:spMkLst>
        </pc:spChg>
        <pc:spChg chg="add del mod">
          <ac:chgData name="Jenna Justin" userId="7e201b7229ddbf40" providerId="LiveId" clId="{F44DD7C7-D946-492B-BF10-0AECF66FDA83}" dt="2023-08-10T13:51:21.229" v="2783" actId="20577"/>
          <ac:spMkLst>
            <pc:docMk/>
            <pc:sldMk cId="1705245052" sldId="277"/>
            <ac:spMk id="4" creationId="{3F6B984D-733C-6916-E34F-3FA1DDE2920F}"/>
          </ac:spMkLst>
        </pc:spChg>
        <pc:spChg chg="add mod">
          <ac:chgData name="Jenna Justin" userId="7e201b7229ddbf40" providerId="LiveId" clId="{F44DD7C7-D946-492B-BF10-0AECF66FDA83}" dt="2023-08-10T13:27:46.650" v="1992" actId="1076"/>
          <ac:spMkLst>
            <pc:docMk/>
            <pc:sldMk cId="1705245052" sldId="277"/>
            <ac:spMk id="6" creationId="{A7193072-5FFB-C97C-709F-639D8655B195}"/>
          </ac:spMkLst>
        </pc:spChg>
        <pc:spChg chg="add mod">
          <ac:chgData name="Jenna Justin" userId="7e201b7229ddbf40" providerId="LiveId" clId="{F44DD7C7-D946-492B-BF10-0AECF66FDA83}" dt="2023-08-10T13:47:37.592" v="2682" actId="1076"/>
          <ac:spMkLst>
            <pc:docMk/>
            <pc:sldMk cId="1705245052" sldId="277"/>
            <ac:spMk id="7" creationId="{CFCAFE71-245A-531D-A88C-CEF31055C95D}"/>
          </ac:spMkLst>
        </pc:spChg>
        <pc:picChg chg="add mod">
          <ac:chgData name="Jenna Justin" userId="7e201b7229ddbf40" providerId="LiveId" clId="{F44DD7C7-D946-492B-BF10-0AECF66FDA83}" dt="2023-08-10T13:27:58.056" v="1995" actId="1076"/>
          <ac:picMkLst>
            <pc:docMk/>
            <pc:sldMk cId="1705245052" sldId="277"/>
            <ac:picMk id="5" creationId="{2EC23C35-C416-D6DA-232A-60AC800D050D}"/>
          </ac:picMkLst>
        </pc:picChg>
        <pc:picChg chg="add mod">
          <ac:chgData name="Jenna Justin" userId="7e201b7229ddbf40" providerId="LiveId" clId="{F44DD7C7-D946-492B-BF10-0AECF66FDA83}" dt="2023-08-10T13:47:29.766" v="2681" actId="1076"/>
          <ac:picMkLst>
            <pc:docMk/>
            <pc:sldMk cId="1705245052" sldId="277"/>
            <ac:picMk id="9" creationId="{051766CF-29C7-3330-CBFD-A62EA8737E98}"/>
          </ac:picMkLst>
        </pc:picChg>
      </pc:sldChg>
      <pc:sldChg chg="addSp delSp modSp new mod">
        <pc:chgData name="Jenna Justin" userId="7e201b7229ddbf40" providerId="LiveId" clId="{F44DD7C7-D946-492B-BF10-0AECF66FDA83}" dt="2023-08-10T14:38:51.684" v="3807" actId="20577"/>
        <pc:sldMkLst>
          <pc:docMk/>
          <pc:sldMk cId="832983946" sldId="278"/>
        </pc:sldMkLst>
        <pc:spChg chg="del">
          <ac:chgData name="Jenna Justin" userId="7e201b7229ddbf40" providerId="LiveId" clId="{F44DD7C7-D946-492B-BF10-0AECF66FDA83}" dt="2023-08-10T13:53:52.673" v="2939" actId="478"/>
          <ac:spMkLst>
            <pc:docMk/>
            <pc:sldMk cId="832983946" sldId="278"/>
            <ac:spMk id="2" creationId="{6C611ADC-F17B-F818-58B2-0DEEB32458BE}"/>
          </ac:spMkLst>
        </pc:spChg>
        <pc:spChg chg="mod">
          <ac:chgData name="Jenna Justin" userId="7e201b7229ddbf40" providerId="LiveId" clId="{F44DD7C7-D946-492B-BF10-0AECF66FDA83}" dt="2023-08-10T14:38:51.684" v="3807" actId="20577"/>
          <ac:spMkLst>
            <pc:docMk/>
            <pc:sldMk cId="832983946" sldId="278"/>
            <ac:spMk id="3" creationId="{6549B593-B32E-DF13-C76A-4EC06A237273}"/>
          </ac:spMkLst>
        </pc:spChg>
        <pc:spChg chg="del">
          <ac:chgData name="Jenna Justin" userId="7e201b7229ddbf40" providerId="LiveId" clId="{F44DD7C7-D946-492B-BF10-0AECF66FDA83}" dt="2023-08-10T13:55:18.315" v="3237" actId="478"/>
          <ac:spMkLst>
            <pc:docMk/>
            <pc:sldMk cId="832983946" sldId="278"/>
            <ac:spMk id="4" creationId="{C9F32078-0041-F17A-C791-658C1A83C4F3}"/>
          </ac:spMkLst>
        </pc:spChg>
        <pc:spChg chg="add mod">
          <ac:chgData name="Jenna Justin" userId="7e201b7229ddbf40" providerId="LiveId" clId="{F44DD7C7-D946-492B-BF10-0AECF66FDA83}" dt="2023-08-10T13:53:44.357" v="2938"/>
          <ac:spMkLst>
            <pc:docMk/>
            <pc:sldMk cId="832983946" sldId="278"/>
            <ac:spMk id="6" creationId="{1980DFC0-F0F3-39B0-FABA-570BF5EE7BD5}"/>
          </ac:spMkLst>
        </pc:spChg>
        <pc:spChg chg="add mod">
          <ac:chgData name="Jenna Justin" userId="7e201b7229ddbf40" providerId="LiveId" clId="{F44DD7C7-D946-492B-BF10-0AECF66FDA83}" dt="2023-08-10T13:54:19.437" v="3005" actId="1076"/>
          <ac:spMkLst>
            <pc:docMk/>
            <pc:sldMk cId="832983946" sldId="278"/>
            <ac:spMk id="7" creationId="{C2361887-E8AF-C078-0FCF-4CF5CE92A0B6}"/>
          </ac:spMkLst>
        </pc:spChg>
        <pc:picChg chg="add mod">
          <ac:chgData name="Jenna Justin" userId="7e201b7229ddbf40" providerId="LiveId" clId="{F44DD7C7-D946-492B-BF10-0AECF66FDA83}" dt="2023-08-10T13:53:37.582" v="2937"/>
          <ac:picMkLst>
            <pc:docMk/>
            <pc:sldMk cId="832983946" sldId="278"/>
            <ac:picMk id="5" creationId="{29ED065E-94F9-28C6-D14E-9A0763FB92C6}"/>
          </ac:picMkLst>
        </pc:picChg>
      </pc:sldChg>
      <pc:sldChg chg="modSp new mod ord">
        <pc:chgData name="Jenna Justin" userId="7e201b7229ddbf40" providerId="LiveId" clId="{F44DD7C7-D946-492B-BF10-0AECF66FDA83}" dt="2023-08-10T15:23:02.698" v="3832" actId="255"/>
        <pc:sldMkLst>
          <pc:docMk/>
          <pc:sldMk cId="3413396754" sldId="279"/>
        </pc:sldMkLst>
        <pc:spChg chg="mod">
          <ac:chgData name="Jenna Justin" userId="7e201b7229ddbf40" providerId="LiveId" clId="{F44DD7C7-D946-492B-BF10-0AECF66FDA83}" dt="2023-08-10T14:02:51.256" v="3607" actId="1076"/>
          <ac:spMkLst>
            <pc:docMk/>
            <pc:sldMk cId="3413396754" sldId="279"/>
            <ac:spMk id="2" creationId="{C78D32B5-4FEB-F639-78B2-185D42BC563F}"/>
          </ac:spMkLst>
        </pc:spChg>
        <pc:spChg chg="mod">
          <ac:chgData name="Jenna Justin" userId="7e201b7229ddbf40" providerId="LiveId" clId="{F44DD7C7-D946-492B-BF10-0AECF66FDA83}" dt="2023-08-10T15:23:02.698" v="3832" actId="255"/>
          <ac:spMkLst>
            <pc:docMk/>
            <pc:sldMk cId="3413396754" sldId="279"/>
            <ac:spMk id="3" creationId="{1858C715-F732-3BC8-4BBF-281155CBEF85}"/>
          </ac:spMkLst>
        </pc:spChg>
        <pc:spChg chg="mod">
          <ac:chgData name="Jenna Justin" userId="7e201b7229ddbf40" providerId="LiveId" clId="{F44DD7C7-D946-492B-BF10-0AECF66FDA83}" dt="2023-08-10T15:22:46.854" v="3830" actId="14100"/>
          <ac:spMkLst>
            <pc:docMk/>
            <pc:sldMk cId="3413396754" sldId="279"/>
            <ac:spMk id="4" creationId="{F198456F-E55F-8539-D5A3-D76445A9100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 dirty="0"/>
              <a:t>Teacher Notes: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(type here)</a:t>
            </a:r>
            <a:endParaRPr b="1" u="sng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b="1" u="sng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u="sng" dirty="0"/>
              <a:t>Image Citations: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/>
              <a:t>Other Citations: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1542864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0218473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lang="en-US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328003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5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6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7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7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9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2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1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3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3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hyperlink" Target="https://commons.wikimedia.org/wiki/File:Ancient_Egypt_and_Mesopotamia_c._1450_BC.png" TargetMode="External"/><Relationship Id="rId7" Type="http://schemas.openxmlformats.org/officeDocument/2006/relationships/hyperlink" Target="https://commons.wikimedia.org/wiki/File:Moses_speaks_to_all_the_people.jp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ommons.wikimedia.org/wiki/File:Menorah_0307.jpg" TargetMode="External"/><Relationship Id="rId5" Type="http://schemas.openxmlformats.org/officeDocument/2006/relationships/hyperlink" Target="https://commons.wikimedia.org/wiki/File:The_Whole_Torah.svg" TargetMode="External"/><Relationship Id="rId4" Type="http://schemas.openxmlformats.org/officeDocument/2006/relationships/hyperlink" Target="https://commons.wikimedia.org/wiki/File:Early-Historical-Israel-Dan-Beersheba-Judea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"/>
          <p:cNvSpPr txBox="1">
            <a:spLocks noGrp="1"/>
          </p:cNvSpPr>
          <p:nvPr>
            <p:ph type="ctrTitle"/>
          </p:nvPr>
        </p:nvSpPr>
        <p:spPr>
          <a:xfrm>
            <a:off x="1524754" y="2507043"/>
            <a:ext cx="9824977" cy="18439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Calibri"/>
              <a:buNone/>
            </a:pPr>
            <a:r>
              <a:rPr lang="en-US" b="1" dirty="0">
                <a:solidFill>
                  <a:schemeClr val="tx1"/>
                </a:solidFill>
              </a:rPr>
              <a:t>The Israelites and the Rule of Law</a:t>
            </a:r>
            <a:endParaRPr dirty="0">
              <a:solidFill>
                <a:schemeClr val="tx1"/>
              </a:solidFill>
            </a:endParaRPr>
          </a:p>
        </p:txBody>
      </p:sp>
      <p:pic>
        <p:nvPicPr>
          <p:cNvPr id="91" name="Google Shape;91;p1" descr="Shape&#10;&#10;Description automatically generated with medium confidenc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73" y="6354522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"/>
          <p:cNvSpPr txBox="1"/>
          <p:nvPr/>
        </p:nvSpPr>
        <p:spPr>
          <a:xfrm>
            <a:off x="6437243" y="6430887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D32B5-4FEB-F639-78B2-185D42BC5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90196"/>
            <a:ext cx="10515600" cy="1325563"/>
          </a:xfrm>
        </p:spPr>
        <p:txBody>
          <a:bodyPr/>
          <a:lstStyle/>
          <a:p>
            <a:pPr algn="ctr"/>
            <a:r>
              <a:rPr lang="en-US" b="1" dirty="0"/>
              <a:t>Introduction to the Lesson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58C715-F732-3BC8-4BBF-281155CBEF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06711"/>
            <a:ext cx="10515600" cy="837827"/>
          </a:xfrm>
        </p:spPr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en-US" sz="3000" b="1" dirty="0"/>
              <a:t>Turn to a partner and discuss the following questions: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98456F-E55F-8539-D5A3-D76445A9100B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838200" y="1825625"/>
            <a:ext cx="10515600" cy="2674813"/>
          </a:xfrm>
        </p:spPr>
        <p:txBody>
          <a:bodyPr>
            <a:normAutofit/>
          </a:bodyPr>
          <a:lstStyle/>
          <a:p>
            <a:endParaRPr lang="en-US" sz="2600" i="1" dirty="0"/>
          </a:p>
          <a:p>
            <a:r>
              <a:rPr lang="en-US" sz="2600" i="1" dirty="0"/>
              <a:t>What is the rule of law?</a:t>
            </a:r>
          </a:p>
          <a:p>
            <a:pPr marL="114300" indent="0">
              <a:buNone/>
            </a:pPr>
            <a:endParaRPr lang="en-US" sz="2600" i="1" dirty="0"/>
          </a:p>
          <a:p>
            <a:r>
              <a:rPr lang="en-US" sz="2600" i="1" dirty="0"/>
              <a:t>How was the rule of law practiced in Mesopotamia OR Egypt?</a:t>
            </a:r>
          </a:p>
        </p:txBody>
      </p:sp>
    </p:spTree>
    <p:extLst>
      <p:ext uri="{BB962C8B-B14F-4D97-AF65-F5344CB8AC3E}">
        <p14:creationId xmlns:p14="http://schemas.microsoft.com/office/powerpoint/2010/main" val="3413396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D0481-1291-982D-1722-5DFB2135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063" y="138187"/>
            <a:ext cx="7463874" cy="622162"/>
          </a:xfrm>
        </p:spPr>
        <p:txBody>
          <a:bodyPr>
            <a:noAutofit/>
          </a:bodyPr>
          <a:lstStyle/>
          <a:p>
            <a:pPr algn="ctr"/>
            <a:r>
              <a:rPr lang="en-US" b="1" dirty="0"/>
              <a:t>The Basic Beliefs of Judaism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06C77-B0F7-31B5-9B63-719D215D2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639" y="675861"/>
            <a:ext cx="5818362" cy="4197776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700" b="1" u="sng" dirty="0"/>
              <a:t>Judaism</a:t>
            </a:r>
            <a:r>
              <a:rPr lang="en-US" sz="2700" dirty="0"/>
              <a:t> is known as the world’s oldest </a:t>
            </a:r>
            <a:r>
              <a:rPr lang="en-US" sz="2700" b="1" u="sng" dirty="0"/>
              <a:t>monotheistic</a:t>
            </a:r>
            <a:r>
              <a:rPr lang="en-US" sz="2700" dirty="0"/>
              <a:t> religion.  </a:t>
            </a:r>
            <a:r>
              <a:rPr lang="en-US" sz="2700" b="1" u="sng" dirty="0"/>
              <a:t>Followers</a:t>
            </a:r>
            <a:r>
              <a:rPr lang="en-US" sz="2700" dirty="0"/>
              <a:t> of </a:t>
            </a:r>
            <a:r>
              <a:rPr lang="en-US" sz="2700" b="1" u="sng" dirty="0"/>
              <a:t>Judaism</a:t>
            </a:r>
            <a:r>
              <a:rPr lang="en-US" sz="2700" dirty="0"/>
              <a:t> are called </a:t>
            </a:r>
            <a:r>
              <a:rPr lang="en-US" sz="2700" b="1" u="sng" dirty="0"/>
              <a:t>Jews</a:t>
            </a:r>
            <a:r>
              <a:rPr lang="en-US" sz="2700" dirty="0"/>
              <a:t>.  </a:t>
            </a:r>
          </a:p>
          <a:p>
            <a:pPr marL="114300" indent="0">
              <a:buNone/>
            </a:pPr>
            <a:r>
              <a:rPr lang="en-US" sz="2700" dirty="0"/>
              <a:t>The </a:t>
            </a:r>
            <a:r>
              <a:rPr lang="en-US" sz="2700" b="1" u="sng" dirty="0"/>
              <a:t>Jewish</a:t>
            </a:r>
            <a:r>
              <a:rPr lang="en-US" sz="2700" dirty="0"/>
              <a:t> people </a:t>
            </a:r>
            <a:r>
              <a:rPr lang="en-US" sz="2700" b="1" u="sng" dirty="0"/>
              <a:t>believe</a:t>
            </a:r>
            <a:r>
              <a:rPr lang="en-US" sz="2700" dirty="0"/>
              <a:t> that there is only </a:t>
            </a:r>
            <a:r>
              <a:rPr lang="en-US" sz="2700" b="1" u="sng" dirty="0"/>
              <a:t>one</a:t>
            </a:r>
            <a:r>
              <a:rPr lang="en-US" sz="2700" dirty="0"/>
              <a:t> God who </a:t>
            </a:r>
            <a:r>
              <a:rPr lang="en-US" sz="2700" b="1" u="sng" dirty="0"/>
              <a:t>made</a:t>
            </a:r>
            <a:r>
              <a:rPr lang="en-US" sz="2700" dirty="0"/>
              <a:t> a covenant with them.  A </a:t>
            </a:r>
            <a:r>
              <a:rPr lang="en-US" sz="2700" b="1" u="sng" dirty="0"/>
              <a:t>covenant</a:t>
            </a:r>
            <a:r>
              <a:rPr lang="en-US" sz="2700" dirty="0"/>
              <a:t> is a special </a:t>
            </a:r>
            <a:r>
              <a:rPr lang="en-US" sz="2700" b="1" u="sng" dirty="0"/>
              <a:t>promise</a:t>
            </a:r>
            <a:r>
              <a:rPr lang="en-US" sz="2700" dirty="0"/>
              <a:t> between </a:t>
            </a:r>
            <a:r>
              <a:rPr lang="en-US" sz="2700" b="1" u="sng" dirty="0"/>
              <a:t>God</a:t>
            </a:r>
            <a:r>
              <a:rPr lang="en-US" sz="2700" dirty="0"/>
              <a:t> and a </a:t>
            </a:r>
            <a:r>
              <a:rPr lang="en-US" sz="2700" b="1" u="sng" dirty="0"/>
              <a:t>leader</a:t>
            </a:r>
            <a:r>
              <a:rPr lang="en-US" sz="2700" dirty="0"/>
              <a:t>.</a:t>
            </a:r>
          </a:p>
          <a:p>
            <a:pPr marL="114300" indent="0">
              <a:buNone/>
            </a:pPr>
            <a:r>
              <a:rPr lang="en-US" sz="2700" dirty="0"/>
              <a:t>They have a holy land in </a:t>
            </a:r>
            <a:r>
              <a:rPr lang="en-US" sz="2700" b="1" u="sng" dirty="0"/>
              <a:t>Israel</a:t>
            </a:r>
            <a:r>
              <a:rPr lang="en-US" sz="2700" dirty="0"/>
              <a:t>, located </a:t>
            </a:r>
            <a:r>
              <a:rPr lang="en-US" sz="2700" b="1" u="sng" dirty="0"/>
              <a:t>north</a:t>
            </a:r>
            <a:r>
              <a:rPr lang="en-US" sz="2700" dirty="0"/>
              <a:t> of </a:t>
            </a:r>
            <a:r>
              <a:rPr lang="en-US" sz="2700" b="1" u="sng" dirty="0"/>
              <a:t>Egypt</a:t>
            </a:r>
            <a:r>
              <a:rPr lang="en-US" sz="2700" dirty="0"/>
              <a:t> and </a:t>
            </a:r>
            <a:r>
              <a:rPr lang="en-US" sz="2700" b="1" u="sng" dirty="0"/>
              <a:t>west</a:t>
            </a:r>
            <a:r>
              <a:rPr lang="en-US" sz="2700" dirty="0"/>
              <a:t> of </a:t>
            </a:r>
            <a:r>
              <a:rPr lang="en-US" sz="2700" b="1" u="sng" dirty="0"/>
              <a:t>Mesopotamia</a:t>
            </a:r>
            <a:r>
              <a:rPr lang="en-US" sz="2700" dirty="0"/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6026E-CE5E-F0F5-50A8-B13860F9B5E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277639" y="4815311"/>
            <a:ext cx="11783648" cy="1670303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600" b="1" u="sng" dirty="0"/>
              <a:t>1. </a:t>
            </a:r>
            <a:r>
              <a:rPr lang="en-US" sz="2600" dirty="0"/>
              <a:t>What is a monotheistic religion?</a:t>
            </a:r>
          </a:p>
          <a:p>
            <a:pPr marL="114300" indent="0">
              <a:buNone/>
            </a:pPr>
            <a:r>
              <a:rPr lang="en-US" sz="2600" b="1" u="sng" dirty="0"/>
              <a:t>2.</a:t>
            </a:r>
            <a:r>
              <a:rPr lang="en-US" sz="2600" dirty="0"/>
              <a:t> What is one belief of Judaism?</a:t>
            </a:r>
          </a:p>
          <a:p>
            <a:pPr marL="114300" indent="0">
              <a:buNone/>
            </a:pPr>
            <a:r>
              <a:rPr lang="en-US" sz="2600" b="1" u="sng" dirty="0"/>
              <a:t>3.</a:t>
            </a:r>
            <a:r>
              <a:rPr lang="en-US" sz="2600" dirty="0"/>
              <a:t> What civilizations is Israel located by?</a:t>
            </a:r>
            <a:endParaRPr lang="en-US" sz="2600" b="1" u="sng" dirty="0"/>
          </a:p>
        </p:txBody>
      </p:sp>
      <p:pic>
        <p:nvPicPr>
          <p:cNvPr id="9" name="Picture 8" descr="A map of the ancient world&#10;&#10;Description automatically generated">
            <a:extLst>
              <a:ext uri="{FF2B5EF4-FFF2-40B4-BE49-F238E27FC236}">
                <a16:creationId xmlns:a16="http://schemas.microsoft.com/office/drawing/2014/main" id="{5D2F9741-5A94-5914-8B31-574757B7AD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70" t="25758" r="16302" b="13952"/>
          <a:stretch/>
        </p:blipFill>
        <p:spPr>
          <a:xfrm>
            <a:off x="6145691" y="2757187"/>
            <a:ext cx="2045745" cy="1845635"/>
          </a:xfrm>
          <a:prstGeom prst="rect">
            <a:avLst/>
          </a:prstGeom>
        </p:spPr>
      </p:pic>
      <p:pic>
        <p:nvPicPr>
          <p:cNvPr id="15" name="Picture 14" descr="A map of israel with red and black text&#10;&#10;Description automatically generated">
            <a:extLst>
              <a:ext uri="{FF2B5EF4-FFF2-40B4-BE49-F238E27FC236}">
                <a16:creationId xmlns:a16="http://schemas.microsoft.com/office/drawing/2014/main" id="{1791F7F7-95D1-B0A2-3D3F-1D8CAF19708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6230"/>
          <a:stretch/>
        </p:blipFill>
        <p:spPr>
          <a:xfrm>
            <a:off x="8498690" y="1146381"/>
            <a:ext cx="3562597" cy="4197776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46AC96A-234B-BBF5-B7FB-06D61FF804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/>
          </p:cNvCxnSpPr>
          <p:nvPr/>
        </p:nvCxnSpPr>
        <p:spPr>
          <a:xfrm flipH="1">
            <a:off x="7168563" y="3220320"/>
            <a:ext cx="2786469" cy="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Oval 16" descr="An area of the map is circled">
            <a:extLst>
              <a:ext uri="{FF2B5EF4-FFF2-40B4-BE49-F238E27FC236}">
                <a16:creationId xmlns:a16="http://schemas.microsoft.com/office/drawing/2014/main" id="{EDADEB27-09D3-E407-73C5-3A0F6685E119}"/>
              </a:ext>
            </a:extLst>
          </p:cNvPr>
          <p:cNvSpPr/>
          <p:nvPr/>
        </p:nvSpPr>
        <p:spPr>
          <a:xfrm>
            <a:off x="6456915" y="2757187"/>
            <a:ext cx="742122" cy="768032"/>
          </a:xfrm>
          <a:prstGeom prst="ellipse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Google Shape;91;p1" descr="Shape&#10;&#10;Description automatically generated with medium confidence">
            <a:extLst>
              <a:ext uri="{FF2B5EF4-FFF2-40B4-BE49-F238E27FC236}">
                <a16:creationId xmlns:a16="http://schemas.microsoft.com/office/drawing/2014/main" id="{DB1E5C9F-A4FD-E7E3-5081-066C12F7E96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573" y="6354522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92;p1">
            <a:extLst>
              <a:ext uri="{FF2B5EF4-FFF2-40B4-BE49-F238E27FC236}">
                <a16:creationId xmlns:a16="http://schemas.microsoft.com/office/drawing/2014/main" id="{49B4782C-CDC7-A48D-9EC2-42C6C4A56E84}"/>
              </a:ext>
            </a:extLst>
          </p:cNvPr>
          <p:cNvSpPr txBox="1"/>
          <p:nvPr/>
        </p:nvSpPr>
        <p:spPr>
          <a:xfrm>
            <a:off x="6437243" y="6430887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023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D0481-1291-982D-1722-5DFB2135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600" y="196082"/>
            <a:ext cx="11948799" cy="1325563"/>
          </a:xfrm>
        </p:spPr>
        <p:txBody>
          <a:bodyPr/>
          <a:lstStyle/>
          <a:p>
            <a:pPr algn="ctr"/>
            <a:r>
              <a:rPr lang="en-US" b="1" dirty="0"/>
              <a:t>The Tanakh (“The Old Testament”) and the Torah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06C77-B0F7-31B5-9B63-719D215D2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69127" y="3057452"/>
            <a:ext cx="11601272" cy="2194560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600" dirty="0"/>
              <a:t>The </a:t>
            </a:r>
            <a:r>
              <a:rPr lang="en-US" sz="2600" b="1" u="sng" dirty="0"/>
              <a:t>sacred</a:t>
            </a:r>
            <a:r>
              <a:rPr lang="en-US" sz="2600" dirty="0"/>
              <a:t> text for </a:t>
            </a:r>
            <a:r>
              <a:rPr lang="en-US" sz="2600" b="1" u="sng" dirty="0"/>
              <a:t>Judaism</a:t>
            </a:r>
            <a:r>
              <a:rPr lang="en-US" sz="2600" dirty="0"/>
              <a:t> is called the </a:t>
            </a:r>
            <a:r>
              <a:rPr lang="en-US" sz="2600" b="1" u="sng" dirty="0"/>
              <a:t>Tanakh</a:t>
            </a:r>
            <a:r>
              <a:rPr lang="en-US" sz="2600" dirty="0"/>
              <a:t>.  It includes the same books as the Old Testament in the </a:t>
            </a:r>
            <a:r>
              <a:rPr lang="en-US" sz="2600" b="1" u="sng" dirty="0"/>
              <a:t>Bible</a:t>
            </a:r>
            <a:r>
              <a:rPr lang="en-US" sz="2600" dirty="0"/>
              <a:t>, the sacred text for Christianity.</a:t>
            </a:r>
          </a:p>
          <a:p>
            <a:pPr marL="114300" indent="0">
              <a:buNone/>
            </a:pPr>
            <a:r>
              <a:rPr lang="en-US" sz="2600" dirty="0"/>
              <a:t>The first </a:t>
            </a:r>
            <a:r>
              <a:rPr lang="en-US" sz="2600" b="1" u="sng" dirty="0"/>
              <a:t>five</a:t>
            </a:r>
            <a:r>
              <a:rPr lang="en-US" sz="2600" dirty="0"/>
              <a:t> books of the </a:t>
            </a:r>
            <a:r>
              <a:rPr lang="en-US" sz="2600" b="1" u="sng" dirty="0"/>
              <a:t>Tanakh</a:t>
            </a:r>
            <a:r>
              <a:rPr lang="en-US" sz="2600" dirty="0"/>
              <a:t> are called the </a:t>
            </a:r>
            <a:r>
              <a:rPr lang="en-US" sz="2600" b="1" u="sng" dirty="0"/>
              <a:t>Torah</a:t>
            </a:r>
            <a:r>
              <a:rPr lang="en-US" sz="2600" dirty="0"/>
              <a:t>.  The Torah contains </a:t>
            </a:r>
            <a:r>
              <a:rPr lang="en-US" sz="2600" b="1" u="sng" dirty="0"/>
              <a:t>laws</a:t>
            </a:r>
            <a:r>
              <a:rPr lang="en-US" sz="2600" dirty="0"/>
              <a:t> that Jews must </a:t>
            </a:r>
            <a:r>
              <a:rPr lang="en-US" sz="2600" b="1" u="sng" dirty="0"/>
              <a:t>follow</a:t>
            </a:r>
            <a:r>
              <a:rPr lang="en-US" sz="2600" dirty="0"/>
              <a:t>.  The </a:t>
            </a:r>
            <a:r>
              <a:rPr lang="en-US" sz="2600" b="1" u="sng" dirty="0"/>
              <a:t>origins</a:t>
            </a:r>
            <a:r>
              <a:rPr lang="en-US" sz="2600" dirty="0"/>
              <a:t> of Jewish </a:t>
            </a:r>
            <a:r>
              <a:rPr lang="en-US" sz="2600" b="1" u="sng" dirty="0"/>
              <a:t>faith</a:t>
            </a:r>
            <a:r>
              <a:rPr lang="en-US" sz="2600" dirty="0"/>
              <a:t> are explained throughout the </a:t>
            </a:r>
            <a:r>
              <a:rPr lang="en-US" sz="2600" b="1" u="sng" dirty="0"/>
              <a:t>Torah</a:t>
            </a:r>
            <a:r>
              <a:rPr lang="en-US" sz="2600" dirty="0"/>
              <a:t> as well.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6026E-CE5E-F0F5-50A8-B13860F9B5E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69128" y="5224007"/>
            <a:ext cx="6647290" cy="1160789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600" b="1" u="sng" dirty="0"/>
              <a:t>4.</a:t>
            </a:r>
            <a:r>
              <a:rPr lang="en-US" sz="2600" dirty="0"/>
              <a:t> What is the Tanakh?</a:t>
            </a:r>
          </a:p>
          <a:p>
            <a:pPr marL="114300" indent="0">
              <a:buNone/>
            </a:pPr>
            <a:r>
              <a:rPr lang="en-US" sz="2600" b="1" u="sng" dirty="0"/>
              <a:t>5.</a:t>
            </a:r>
            <a:r>
              <a:rPr lang="en-US" sz="2600" dirty="0"/>
              <a:t> What is the Torah?</a:t>
            </a:r>
            <a:endParaRPr lang="en-US" sz="2600" b="1" u="sng" dirty="0"/>
          </a:p>
        </p:txBody>
      </p:sp>
      <p:pic>
        <p:nvPicPr>
          <p:cNvPr id="6" name="Google Shape;91;p1" descr="Shape&#10;&#10;Description automatically generated with medium confidence">
            <a:extLst>
              <a:ext uri="{FF2B5EF4-FFF2-40B4-BE49-F238E27FC236}">
                <a16:creationId xmlns:a16="http://schemas.microsoft.com/office/drawing/2014/main" id="{E4C031D4-2D4A-6E37-5E18-20D39E686F4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573" y="6354522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92;p1">
            <a:extLst>
              <a:ext uri="{FF2B5EF4-FFF2-40B4-BE49-F238E27FC236}">
                <a16:creationId xmlns:a16="http://schemas.microsoft.com/office/drawing/2014/main" id="{EEA5D858-5C36-F4C2-8A48-383DBF5B3769}"/>
              </a:ext>
            </a:extLst>
          </p:cNvPr>
          <p:cNvSpPr txBox="1"/>
          <p:nvPr/>
        </p:nvSpPr>
        <p:spPr>
          <a:xfrm>
            <a:off x="6437243" y="6430887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  <p:pic>
        <p:nvPicPr>
          <p:cNvPr id="9" name="Picture 8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2000361A-2BB8-968E-BAED-E6CE67D3B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59024" y="1096566"/>
            <a:ext cx="6073950" cy="1960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69444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BD0481-1291-982D-1722-5DFB21359D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04031" y="192830"/>
            <a:ext cx="6266424" cy="1325563"/>
          </a:xfrm>
        </p:spPr>
        <p:txBody>
          <a:bodyPr/>
          <a:lstStyle/>
          <a:p>
            <a:pPr algn="ctr"/>
            <a:r>
              <a:rPr lang="en-US" b="1" dirty="0"/>
              <a:t>The Founding of Judaism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B06C77-B0F7-31B5-9B63-719D215D26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9491" y="1192718"/>
            <a:ext cx="7979136" cy="3315694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600" dirty="0"/>
              <a:t>The </a:t>
            </a:r>
            <a:r>
              <a:rPr lang="en-US" sz="2600" b="1" u="sng" dirty="0"/>
              <a:t>origins</a:t>
            </a:r>
            <a:r>
              <a:rPr lang="en-US" sz="2600" dirty="0"/>
              <a:t> of Judaism start with </a:t>
            </a:r>
            <a:r>
              <a:rPr lang="en-US" sz="2600" b="1" u="sng" dirty="0"/>
              <a:t>Abraham</a:t>
            </a:r>
            <a:r>
              <a:rPr lang="en-US" sz="2600" dirty="0"/>
              <a:t>.  He made a </a:t>
            </a:r>
            <a:r>
              <a:rPr lang="en-US" sz="2600" b="1" u="sng" dirty="0"/>
              <a:t>covenant</a:t>
            </a:r>
            <a:r>
              <a:rPr lang="en-US" sz="2600" dirty="0"/>
              <a:t> with </a:t>
            </a:r>
            <a:r>
              <a:rPr lang="en-US" sz="2600" b="1" u="sng" dirty="0"/>
              <a:t>God</a:t>
            </a:r>
            <a:r>
              <a:rPr lang="en-US" sz="2600" dirty="0"/>
              <a:t> where he promised that Abraham’s </a:t>
            </a:r>
            <a:r>
              <a:rPr lang="en-US" sz="2600" b="1" u="sng" dirty="0"/>
              <a:t>descendants</a:t>
            </a:r>
            <a:r>
              <a:rPr lang="en-US" sz="2600" dirty="0"/>
              <a:t> would create a </a:t>
            </a:r>
            <a:r>
              <a:rPr lang="en-US" sz="2600" b="1" u="sng" dirty="0"/>
              <a:t>nation</a:t>
            </a:r>
            <a:r>
              <a:rPr lang="en-US" sz="2600" dirty="0"/>
              <a:t>, and that nation became </a:t>
            </a:r>
            <a:r>
              <a:rPr lang="en-US" sz="2600" b="1" u="sng" dirty="0"/>
              <a:t>Israel</a:t>
            </a:r>
            <a:r>
              <a:rPr lang="en-US" sz="2600" dirty="0"/>
              <a:t>.</a:t>
            </a:r>
          </a:p>
          <a:p>
            <a:pPr marL="114300" indent="0">
              <a:buNone/>
            </a:pPr>
            <a:r>
              <a:rPr lang="en-US" sz="2600" dirty="0"/>
              <a:t>Judaism is not the </a:t>
            </a:r>
            <a:r>
              <a:rPr lang="en-US" sz="2600" b="1" u="sng" dirty="0"/>
              <a:t>only</a:t>
            </a:r>
            <a:r>
              <a:rPr lang="en-US" sz="2600" dirty="0"/>
              <a:t> religion that believes in </a:t>
            </a:r>
            <a:r>
              <a:rPr lang="en-US" sz="2600" b="1" u="sng" dirty="0"/>
              <a:t>Abraham</a:t>
            </a:r>
            <a:r>
              <a:rPr lang="en-US" sz="2600" dirty="0"/>
              <a:t>.  Both </a:t>
            </a:r>
            <a:r>
              <a:rPr lang="en-US" sz="2600" b="1" u="sng" dirty="0"/>
              <a:t>Christianity</a:t>
            </a:r>
            <a:r>
              <a:rPr lang="en-US" sz="2600" dirty="0"/>
              <a:t> and </a:t>
            </a:r>
            <a:r>
              <a:rPr lang="en-US" sz="2600" b="1" u="sng" dirty="0"/>
              <a:t>Islam</a:t>
            </a:r>
            <a:r>
              <a:rPr lang="en-US" sz="2600" dirty="0"/>
              <a:t> believe in Abraham, and all three are known as </a:t>
            </a:r>
            <a:r>
              <a:rPr lang="en-US" sz="2600" b="1" u="sng" dirty="0"/>
              <a:t>Abrahamic</a:t>
            </a:r>
            <a:r>
              <a:rPr lang="en-US" sz="2600" dirty="0"/>
              <a:t> religions.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96026E-CE5E-F0F5-50A8-B13860F9B5E1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409491" y="4508412"/>
            <a:ext cx="11139776" cy="175189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2600" b="1" u="sng" dirty="0"/>
              <a:t>6.</a:t>
            </a:r>
            <a:r>
              <a:rPr lang="en-US" sz="2600" dirty="0"/>
              <a:t> Who was Abraham?</a:t>
            </a:r>
          </a:p>
          <a:p>
            <a:pPr marL="114300" indent="0">
              <a:buNone/>
            </a:pPr>
            <a:endParaRPr lang="en-US" sz="2600" dirty="0"/>
          </a:p>
          <a:p>
            <a:pPr marL="114300" indent="0">
              <a:buNone/>
            </a:pPr>
            <a:r>
              <a:rPr lang="en-US" sz="2600" b="1" u="sng" dirty="0"/>
              <a:t>7.</a:t>
            </a:r>
            <a:r>
              <a:rPr lang="en-US" sz="2600" dirty="0"/>
              <a:t> What is an Abrahamic religion?</a:t>
            </a:r>
            <a:endParaRPr lang="en-US" sz="2600" b="1" u="sng" dirty="0"/>
          </a:p>
        </p:txBody>
      </p:sp>
      <p:pic>
        <p:nvPicPr>
          <p:cNvPr id="5" name="Google Shape;91;p1" descr="Shape&#10;&#10;Description automatically generated with medium confidence">
            <a:extLst>
              <a:ext uri="{FF2B5EF4-FFF2-40B4-BE49-F238E27FC236}">
                <a16:creationId xmlns:a16="http://schemas.microsoft.com/office/drawing/2014/main" id="{3644417D-B2CD-17E1-9B6D-A034920C8F8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6340144"/>
            <a:ext cx="4293019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92;p1">
            <a:extLst>
              <a:ext uri="{FF2B5EF4-FFF2-40B4-BE49-F238E27FC236}">
                <a16:creationId xmlns:a16="http://schemas.microsoft.com/office/drawing/2014/main" id="{DB7C8272-4B4E-2267-C91D-2FC79A55471D}"/>
              </a:ext>
            </a:extLst>
          </p:cNvPr>
          <p:cNvSpPr txBox="1"/>
          <p:nvPr/>
        </p:nvSpPr>
        <p:spPr>
          <a:xfrm>
            <a:off x="6437243" y="6492875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  <p:pic>
        <p:nvPicPr>
          <p:cNvPr id="9" name="Picture 8" descr="A gold menorah with candles&#10;&#10;Description automatically generated">
            <a:extLst>
              <a:ext uri="{FF2B5EF4-FFF2-40B4-BE49-F238E27FC236}">
                <a16:creationId xmlns:a16="http://schemas.microsoft.com/office/drawing/2014/main" id="{61D06F1D-92F1-73F0-778C-19264189BB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8627" y="1166056"/>
            <a:ext cx="3584082" cy="5067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21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6885AE-6EE0-1A46-EDB5-B7D914C972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83603" y="1160891"/>
            <a:ext cx="7882393" cy="3999506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US" dirty="0"/>
              <a:t>In 1430 BCE, the </a:t>
            </a:r>
            <a:r>
              <a:rPr lang="en-US" b="1" u="sng" dirty="0"/>
              <a:t>Egyptians</a:t>
            </a:r>
            <a:r>
              <a:rPr lang="en-US" dirty="0"/>
              <a:t> began to enslave the </a:t>
            </a:r>
            <a:r>
              <a:rPr lang="en-US" b="1" u="sng" dirty="0"/>
              <a:t>Israelites</a:t>
            </a:r>
            <a:r>
              <a:rPr lang="en-US" dirty="0"/>
              <a:t>, also known as the </a:t>
            </a:r>
            <a:r>
              <a:rPr lang="en-US" b="1" u="sng" dirty="0"/>
              <a:t>Hebrews</a:t>
            </a:r>
            <a:r>
              <a:rPr lang="en-US" dirty="0"/>
              <a:t>.  The Hebrews were </a:t>
            </a:r>
            <a:r>
              <a:rPr lang="en-US" b="1" u="sng" dirty="0"/>
              <a:t>enslaved</a:t>
            </a:r>
            <a:r>
              <a:rPr lang="en-US" dirty="0"/>
              <a:t> by </a:t>
            </a:r>
            <a:r>
              <a:rPr lang="en-US" b="1" u="sng" dirty="0"/>
              <a:t>Egypt</a:t>
            </a:r>
            <a:r>
              <a:rPr lang="en-US" dirty="0"/>
              <a:t> until 1280 BCE when </a:t>
            </a:r>
            <a:r>
              <a:rPr lang="en-US" b="1" u="sng" dirty="0"/>
              <a:t>Moses</a:t>
            </a:r>
            <a:r>
              <a:rPr lang="en-US" dirty="0"/>
              <a:t> freed them.  The Israelites traveled past the </a:t>
            </a:r>
            <a:r>
              <a:rPr lang="en-US" b="1" u="sng" dirty="0"/>
              <a:t>Red</a:t>
            </a:r>
            <a:r>
              <a:rPr lang="en-US" dirty="0"/>
              <a:t> Sea to Israel with the Ten </a:t>
            </a:r>
            <a:r>
              <a:rPr lang="en-US" b="1" u="sng" dirty="0"/>
              <a:t>Commandments</a:t>
            </a:r>
            <a:r>
              <a:rPr lang="en-US" dirty="0"/>
              <a:t>, which </a:t>
            </a:r>
            <a:r>
              <a:rPr lang="en-US" b="1" u="sng" dirty="0"/>
              <a:t>God</a:t>
            </a:r>
            <a:r>
              <a:rPr lang="en-US" dirty="0"/>
              <a:t> gave to </a:t>
            </a:r>
            <a:r>
              <a:rPr lang="en-US" b="1" u="sng" dirty="0"/>
              <a:t>Moses</a:t>
            </a:r>
            <a:r>
              <a:rPr lang="en-US" dirty="0"/>
              <a:t>.</a:t>
            </a:r>
          </a:p>
          <a:p>
            <a:pPr marL="114300" indent="0">
              <a:buNone/>
            </a:pPr>
            <a:r>
              <a:rPr lang="en-US" dirty="0"/>
              <a:t>The </a:t>
            </a:r>
            <a:r>
              <a:rPr lang="en-US" b="1" u="sng" dirty="0"/>
              <a:t>Ten</a:t>
            </a:r>
            <a:r>
              <a:rPr lang="en-US" dirty="0"/>
              <a:t> Commandments are a </a:t>
            </a:r>
            <a:r>
              <a:rPr lang="en-US" b="1" u="sng" dirty="0"/>
              <a:t>series</a:t>
            </a:r>
            <a:r>
              <a:rPr lang="en-US" dirty="0"/>
              <a:t> of </a:t>
            </a:r>
            <a:r>
              <a:rPr lang="en-US" b="1" u="sng" dirty="0"/>
              <a:t>laws</a:t>
            </a:r>
            <a:r>
              <a:rPr lang="en-US" dirty="0"/>
              <a:t> explaining what </a:t>
            </a:r>
            <a:r>
              <a:rPr lang="en-US" b="1" u="sng" dirty="0"/>
              <a:t>believers</a:t>
            </a:r>
            <a:r>
              <a:rPr lang="en-US" dirty="0"/>
              <a:t> can and cannot do.  These laws help </a:t>
            </a:r>
            <a:r>
              <a:rPr lang="en-US" b="1" u="sng" dirty="0"/>
              <a:t>establish</a:t>
            </a:r>
            <a:r>
              <a:rPr lang="en-US" dirty="0"/>
              <a:t> the </a:t>
            </a:r>
            <a:r>
              <a:rPr lang="en-US" b="1" u="sng" dirty="0"/>
              <a:t>rule</a:t>
            </a:r>
            <a:r>
              <a:rPr lang="en-US" dirty="0"/>
              <a:t> of law.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6B984D-733C-6916-E34F-3FA1DDE2920F}"/>
              </a:ext>
            </a:extLst>
          </p:cNvPr>
          <p:cNvSpPr>
            <a:spLocks noGrp="1"/>
          </p:cNvSpPr>
          <p:nvPr>
            <p:ph type="body" idx="2"/>
          </p:nvPr>
        </p:nvSpPr>
        <p:spPr>
          <a:xfrm>
            <a:off x="3904090" y="5096785"/>
            <a:ext cx="7991060" cy="1054369"/>
          </a:xfrm>
        </p:spPr>
        <p:txBody>
          <a:bodyPr>
            <a:normAutofit lnSpcReduction="10000"/>
          </a:bodyPr>
          <a:lstStyle/>
          <a:p>
            <a:pPr marL="114300" indent="0">
              <a:buNone/>
            </a:pPr>
            <a:r>
              <a:rPr lang="en-US" b="1" u="sng" dirty="0"/>
              <a:t>8.</a:t>
            </a:r>
            <a:r>
              <a:rPr lang="en-US" dirty="0"/>
              <a:t> Who was Moses?</a:t>
            </a:r>
          </a:p>
          <a:p>
            <a:pPr marL="114300" indent="0">
              <a:buNone/>
            </a:pPr>
            <a:r>
              <a:rPr lang="en-US" b="1" u="sng" dirty="0"/>
              <a:t>9.</a:t>
            </a:r>
            <a:r>
              <a:rPr lang="en-US" dirty="0"/>
              <a:t> What is the rule of law?</a:t>
            </a:r>
            <a:endParaRPr lang="en-US" b="1" u="sng" dirty="0"/>
          </a:p>
        </p:txBody>
      </p:sp>
      <p:pic>
        <p:nvPicPr>
          <p:cNvPr id="5" name="Google Shape;91;p1" descr="Shape&#10;&#10;Description automatically generated with medium confidence">
            <a:extLst>
              <a:ext uri="{FF2B5EF4-FFF2-40B4-BE49-F238E27FC236}">
                <a16:creationId xmlns:a16="http://schemas.microsoft.com/office/drawing/2014/main" id="{2EC23C35-C416-D6DA-232A-60AC800D050D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40144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92;p1">
            <a:extLst>
              <a:ext uri="{FF2B5EF4-FFF2-40B4-BE49-F238E27FC236}">
                <a16:creationId xmlns:a16="http://schemas.microsoft.com/office/drawing/2014/main" id="{A7193072-5FFB-C97C-709F-639D8655B195}"/>
              </a:ext>
            </a:extLst>
          </p:cNvPr>
          <p:cNvSpPr txBox="1"/>
          <p:nvPr/>
        </p:nvSpPr>
        <p:spPr>
          <a:xfrm>
            <a:off x="6437243" y="6492875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FCAFE71-245A-531D-A88C-CEF31055C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6713" y="0"/>
            <a:ext cx="6938573" cy="1325563"/>
          </a:xfrm>
        </p:spPr>
        <p:txBody>
          <a:bodyPr/>
          <a:lstStyle/>
          <a:p>
            <a:pPr algn="ctr"/>
            <a:r>
              <a:rPr lang="en-US" b="1" dirty="0"/>
              <a:t>The History of the Israelites</a:t>
            </a:r>
          </a:p>
        </p:txBody>
      </p:sp>
      <p:pic>
        <p:nvPicPr>
          <p:cNvPr id="9" name="Picture 8" descr="A drawing of people around a person&#10;&#10;Description automatically generated">
            <a:extLst>
              <a:ext uri="{FF2B5EF4-FFF2-40B4-BE49-F238E27FC236}">
                <a16:creationId xmlns:a16="http://schemas.microsoft.com/office/drawing/2014/main" id="{051766CF-29C7-3330-CBFD-A62EA8737E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419" y="1253331"/>
            <a:ext cx="3434963" cy="5008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2450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49B593-B32E-DF13-C76A-4EC06A2372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5131" y="1189521"/>
            <a:ext cx="11581737" cy="4351338"/>
          </a:xfrm>
        </p:spPr>
        <p:txBody>
          <a:bodyPr>
            <a:normAutofit/>
          </a:bodyPr>
          <a:lstStyle/>
          <a:p>
            <a:r>
              <a:rPr lang="en-US" sz="2600" dirty="0"/>
              <a:t>In groups of 2 to 3, you will be reading excerpts from the Torah, Hammurabi’s Code, and the Laws of Maat from Egypt to analyze and compare how each demonstrates the rule of law.</a:t>
            </a:r>
          </a:p>
          <a:p>
            <a:pPr lvl="1"/>
            <a:r>
              <a:rPr lang="en-US" sz="2600" dirty="0"/>
              <a:t>Once you read through the excerpts, you will answer a series of questions comparing the individual laws.</a:t>
            </a:r>
          </a:p>
          <a:p>
            <a:pPr lvl="1"/>
            <a:r>
              <a:rPr lang="en-US" sz="2600" dirty="0"/>
              <a:t>Once your group has finished, get out a piece of notebook paper out for the exit slip.</a:t>
            </a:r>
          </a:p>
        </p:txBody>
      </p:sp>
      <p:pic>
        <p:nvPicPr>
          <p:cNvPr id="5" name="Google Shape;91;p1" descr="Shape&#10;&#10;Description automatically generated with medium confidence">
            <a:extLst>
              <a:ext uri="{FF2B5EF4-FFF2-40B4-BE49-F238E27FC236}">
                <a16:creationId xmlns:a16="http://schemas.microsoft.com/office/drawing/2014/main" id="{29ED065E-94F9-28C6-D14E-9A0763FB92C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340144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92;p1">
            <a:extLst>
              <a:ext uri="{FF2B5EF4-FFF2-40B4-BE49-F238E27FC236}">
                <a16:creationId xmlns:a16="http://schemas.microsoft.com/office/drawing/2014/main" id="{1980DFC0-F0F3-39B0-FABA-570BF5EE7BD5}"/>
              </a:ext>
            </a:extLst>
          </p:cNvPr>
          <p:cNvSpPr txBox="1"/>
          <p:nvPr/>
        </p:nvSpPr>
        <p:spPr>
          <a:xfrm>
            <a:off x="6437243" y="6492875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C2361887-E8AF-C078-0FCF-4CF5CE92A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306" y="18255"/>
            <a:ext cx="11203388" cy="1325563"/>
          </a:xfrm>
        </p:spPr>
        <p:txBody>
          <a:bodyPr/>
          <a:lstStyle/>
          <a:p>
            <a:pPr algn="ctr"/>
            <a:r>
              <a:rPr lang="en-US" b="1" dirty="0"/>
              <a:t>Comparison and Analysis of the Rule of Law</a:t>
            </a:r>
          </a:p>
        </p:txBody>
      </p:sp>
    </p:spTree>
    <p:extLst>
      <p:ext uri="{BB962C8B-B14F-4D97-AF65-F5344CB8AC3E}">
        <p14:creationId xmlns:p14="http://schemas.microsoft.com/office/powerpoint/2010/main" val="832983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53D65B-934E-F581-9684-3B98DD1B9C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Exit Slip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991EA3-EB0B-729F-1ED3-35AD1E4B8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1253331"/>
            <a:ext cx="10515599" cy="3207352"/>
          </a:xfrm>
        </p:spPr>
        <p:txBody>
          <a:bodyPr>
            <a:noAutofit/>
          </a:bodyPr>
          <a:lstStyle/>
          <a:p>
            <a:pPr marL="114300" indent="0">
              <a:buNone/>
            </a:pPr>
            <a:r>
              <a:rPr lang="en-US" sz="3000" dirty="0"/>
              <a:t>On a piece of paper, you will answer the following questions </a:t>
            </a:r>
            <a:r>
              <a:rPr lang="en-US" sz="3000" b="1" u="sng" dirty="0"/>
              <a:t>in complete sentences</a:t>
            </a:r>
            <a:r>
              <a:rPr lang="en-US" sz="3000" dirty="0"/>
              <a:t>.</a:t>
            </a:r>
          </a:p>
          <a:p>
            <a:pPr marL="628650" indent="-514350">
              <a:buAutoNum type="arabicPeriod"/>
            </a:pPr>
            <a:r>
              <a:rPr lang="en-US" sz="3000" dirty="0"/>
              <a:t>What did the Israelites believe?</a:t>
            </a:r>
          </a:p>
          <a:p>
            <a:pPr marL="628650" indent="-514350">
              <a:buAutoNum type="arabicPeriod"/>
            </a:pPr>
            <a:r>
              <a:rPr lang="en-US" sz="3000" dirty="0"/>
              <a:t>How did the Israelites practice the rule of law?</a:t>
            </a:r>
          </a:p>
          <a:p>
            <a:pPr marL="628650" indent="-514350">
              <a:buAutoNum type="arabicPeriod"/>
            </a:pPr>
            <a:r>
              <a:rPr lang="en-US" sz="3000" dirty="0"/>
              <a:t>How does Jewish rule of law connect to Mesopotamian and Egyptian rule of law?</a:t>
            </a:r>
          </a:p>
        </p:txBody>
      </p:sp>
      <p:pic>
        <p:nvPicPr>
          <p:cNvPr id="4" name="Google Shape;91;p1" descr="Shape&#10;&#10;Description automatically generated with medium confidence">
            <a:extLst>
              <a:ext uri="{FF2B5EF4-FFF2-40B4-BE49-F238E27FC236}">
                <a16:creationId xmlns:a16="http://schemas.microsoft.com/office/drawing/2014/main" id="{D71BE6E6-CFA5-477E-FF7F-08019762C5B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3573" y="6354522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Google Shape;92;p1">
            <a:extLst>
              <a:ext uri="{FF2B5EF4-FFF2-40B4-BE49-F238E27FC236}">
                <a16:creationId xmlns:a16="http://schemas.microsoft.com/office/drawing/2014/main" id="{9B95D14C-2B57-8BDD-1817-C0CE5F08E2F8}"/>
              </a:ext>
            </a:extLst>
          </p:cNvPr>
          <p:cNvSpPr txBox="1"/>
          <p:nvPr/>
        </p:nvSpPr>
        <p:spPr>
          <a:xfrm>
            <a:off x="6437243" y="6430887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 dirty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69630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6508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alibri"/>
              <a:buNone/>
            </a:pPr>
            <a:r>
              <a:rPr lang="en-US"/>
              <a:t>Credits</a:t>
            </a:r>
            <a:endParaRPr/>
          </a:p>
        </p:txBody>
      </p:sp>
      <p:sp>
        <p:nvSpPr>
          <p:cNvPr id="105" name="Google Shape;105;p3"/>
          <p:cNvSpPr txBox="1">
            <a:spLocks noGrp="1"/>
          </p:cNvSpPr>
          <p:nvPr>
            <p:ph type="body" idx="1"/>
          </p:nvPr>
        </p:nvSpPr>
        <p:spPr>
          <a:xfrm>
            <a:off x="838200" y="1174750"/>
            <a:ext cx="10515600" cy="50022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Images licensed from Getty Images, iStock.com, or ThinkStock.com unless noted otherwise.</a:t>
            </a:r>
            <a:endParaRPr sz="1400" dirty="0"/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Smaller image from Slide 3 taken from Wikimedia Commons (</a:t>
            </a:r>
            <a:r>
              <a:rPr lang="en-US" sz="1400" dirty="0">
                <a:hlinkClick r:id="rId3"/>
              </a:rPr>
              <a:t>https://commons.wikimedia.org/wiki/File:Ancient_Egypt_and_Mesopotamia_c._1450_BC.png</a:t>
            </a:r>
            <a:r>
              <a:rPr lang="en-US" sz="1400" dirty="0"/>
              <a:t>)</a:t>
            </a:r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Larger image from Slide 3 taken from Wikimedia Commons (</a:t>
            </a:r>
            <a:r>
              <a:rPr lang="en-US" sz="1400" dirty="0">
                <a:hlinkClick r:id="rId4"/>
              </a:rPr>
              <a:t>https://commons.wikimedia.org/wiki/File:Early-Historical-Israel-Dan-Beersheba-Judea.png</a:t>
            </a:r>
            <a:r>
              <a:rPr lang="en-US" sz="1400" dirty="0"/>
              <a:t>) </a:t>
            </a:r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Image from Slide 4 taken from Wikimedia Commons (</a:t>
            </a:r>
            <a:r>
              <a:rPr lang="en-US" sz="1400" dirty="0">
                <a:hlinkClick r:id="rId5"/>
              </a:rPr>
              <a:t>https://commons.wikimedia.org/wiki/File:The_Whole_Torah.svg</a:t>
            </a:r>
            <a:r>
              <a:rPr lang="en-US" sz="1400" dirty="0"/>
              <a:t>)</a:t>
            </a:r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Image from Slide 5 taken from Wikimedia Commons (</a:t>
            </a:r>
            <a:r>
              <a:rPr lang="en-US" sz="1400" dirty="0">
                <a:hlinkClick r:id="rId6"/>
              </a:rPr>
              <a:t>https://commons.wikimedia.org/wiki/File:Menorah_0307.jpg</a:t>
            </a:r>
            <a:r>
              <a:rPr lang="en-US" sz="1400" dirty="0"/>
              <a:t>)</a:t>
            </a:r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rPr lang="en-US" sz="1400" dirty="0"/>
              <a:t>Image from Slide 6 taken from Wikimedia Commons (</a:t>
            </a:r>
            <a:r>
              <a:rPr lang="en-US" sz="1400" dirty="0">
                <a:hlinkClick r:id="rId7"/>
              </a:rPr>
              <a:t>https://commons.wikimedia.org/wiki/File:Moses_speaks_to_all_the_people.jpg</a:t>
            </a:r>
            <a:r>
              <a:rPr lang="en-US" sz="1400" dirty="0"/>
              <a:t>) </a:t>
            </a:r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  <a:p>
            <a:pPr marL="228600" lvl="0" indent="-1397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lang="en-US" sz="1400" dirty="0"/>
          </a:p>
        </p:txBody>
      </p:sp>
      <p:pic>
        <p:nvPicPr>
          <p:cNvPr id="106" name="Google Shape;106;p3" descr="Shape&#10;&#10;Description automatically generated with medium confidence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3573" y="6354522"/>
            <a:ext cx="4755972" cy="517856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3"/>
          <p:cNvSpPr txBox="1"/>
          <p:nvPr/>
        </p:nvSpPr>
        <p:spPr>
          <a:xfrm>
            <a:off x="6437243" y="6430887"/>
            <a:ext cx="5754757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none" strike="noStrike" cap="none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rPr>
              <a:t>Copyright © CPALMS / Florida State University – All Rights Reserved.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758</TotalTime>
  <Words>815</Words>
  <Application>Microsoft Macintosh PowerPoint</Application>
  <PresentationFormat>Widescreen</PresentationFormat>
  <Paragraphs>66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The Israelites and the Rule of Law</vt:lpstr>
      <vt:lpstr>Introduction to the Lesson</vt:lpstr>
      <vt:lpstr>The Basic Beliefs of Judaism</vt:lpstr>
      <vt:lpstr>The Tanakh (“The Old Testament”) and the Torah</vt:lpstr>
      <vt:lpstr>The Founding of Judaism</vt:lpstr>
      <vt:lpstr>The History of the Israelites</vt:lpstr>
      <vt:lpstr>Comparison and Analysis of the Rule of Law</vt:lpstr>
      <vt:lpstr>Exit Slip</vt:lpstr>
      <vt:lpstr>Credits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Pascua Florida Day</dc:title>
  <dc:creator>Robert Hanna</dc:creator>
  <cp:lastModifiedBy>Francisco Ortiz</cp:lastModifiedBy>
  <cp:revision>6</cp:revision>
  <dcterms:created xsi:type="dcterms:W3CDTF">2022-03-29T11:58:56Z</dcterms:created>
  <dcterms:modified xsi:type="dcterms:W3CDTF">2024-11-26T00:59:38Z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0x010100D729AADDC8C74B409DAC8BEE9E782E34</vt:lpwstr>
  </property>
</Properties>
</file>