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60" r:id="rId2"/>
  </p:sldMasterIdLst>
  <p:notesMasterIdLst>
    <p:notesMasterId r:id="rId23"/>
  </p:notesMasterIdLst>
  <p:sldIdLst>
    <p:sldId id="257" r:id="rId3"/>
    <p:sldId id="260" r:id="rId4"/>
    <p:sldId id="258" r:id="rId5"/>
    <p:sldId id="275" r:id="rId6"/>
    <p:sldId id="261" r:id="rId7"/>
    <p:sldId id="284" r:id="rId8"/>
    <p:sldId id="283" r:id="rId9"/>
    <p:sldId id="286" r:id="rId10"/>
    <p:sldId id="278" r:id="rId11"/>
    <p:sldId id="264" r:id="rId12"/>
    <p:sldId id="267" r:id="rId13"/>
    <p:sldId id="269" r:id="rId14"/>
    <p:sldId id="281" r:id="rId15"/>
    <p:sldId id="285" r:id="rId16"/>
    <p:sldId id="287" r:id="rId17"/>
    <p:sldId id="282" r:id="rId18"/>
    <p:sldId id="271" r:id="rId19"/>
    <p:sldId id="273" r:id="rId20"/>
    <p:sldId id="274" r:id="rId21"/>
    <p:sldId id="25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CFFF5A7-757B-A667-E429-F0B03B63F5CA}" name="Jamie Santillo" initials="JS" userId="S::jls06e@fsu.edu::ce0d0c7f-8cae-406b-aa0c-483571c84562"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2685A4-5E5E-E440-B08A-0B3C2DD50962}" v="6" dt="2022-05-10T15:17:48.471"/>
    <p1510:client id="{7A7459F1-BF95-57E5-AB59-09A6D9C5A8AA}" v="827" dt="2022-05-10T14:34:10.321"/>
    <p1510:client id="{88513B0B-3F9A-4DD8-A506-AF060EF1E8C9}" v="1298" dt="2022-05-10T14:57:24.789"/>
    <p1510:client id="{BD70BAF3-DF5C-DB91-021B-8B21C9A8D7F0}" v="63" dt="2022-05-10T15:49:30.8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73"/>
    <p:restoredTop sz="94708"/>
  </p:normalViewPr>
  <p:slideViewPr>
    <p:cSldViewPr snapToGrid="0">
      <p:cViewPr varScale="1">
        <p:scale>
          <a:sx n="83" d="100"/>
          <a:sy n="83" d="100"/>
        </p:scale>
        <p:origin x="232" y="624"/>
      </p:cViewPr>
      <p:guideLst/>
    </p:cSldViewPr>
  </p:slideViewPr>
  <p:outlineViewPr>
    <p:cViewPr>
      <p:scale>
        <a:sx n="33" d="100"/>
        <a:sy n="33" d="100"/>
      </p:scale>
      <p:origin x="0" y="-1589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egg Lightfoot" userId="S::gl22k@fsu.edu::7b5d44e2-492d-4190-82fe-055dc361ac43" providerId="AD" clId="Web-{ED182BD0-D67B-0DC5-C74A-A3ADCE399992}"/>
    <pc:docChg chg="addSld modSld">
      <pc:chgData name="Gregg Lightfoot" userId="S::gl22k@fsu.edu::7b5d44e2-492d-4190-82fe-055dc361ac43" providerId="AD" clId="Web-{ED182BD0-D67B-0DC5-C74A-A3ADCE399992}" dt="2022-05-06T19:26:30.324" v="1073" actId="20577"/>
      <pc:docMkLst>
        <pc:docMk/>
      </pc:docMkLst>
      <pc:sldChg chg="modNotes">
        <pc:chgData name="Gregg Lightfoot" userId="S::gl22k@fsu.edu::7b5d44e2-492d-4190-82fe-055dc361ac43" providerId="AD" clId="Web-{ED182BD0-D67B-0DC5-C74A-A3ADCE399992}" dt="2022-05-06T18:40:19.237" v="502"/>
        <pc:sldMkLst>
          <pc:docMk/>
          <pc:sldMk cId="1445280123" sldId="257"/>
        </pc:sldMkLst>
      </pc:sldChg>
      <pc:sldChg chg="addSp delSp modSp mod setBg delCm modNotes">
        <pc:chgData name="Gregg Lightfoot" userId="S::gl22k@fsu.edu::7b5d44e2-492d-4190-82fe-055dc361ac43" providerId="AD" clId="Web-{ED182BD0-D67B-0DC5-C74A-A3ADCE399992}" dt="2022-05-06T18:47:42.504" v="534" actId="20577"/>
        <pc:sldMkLst>
          <pc:docMk/>
          <pc:sldMk cId="1158092278" sldId="258"/>
        </pc:sldMkLst>
        <pc:spChg chg="mod">
          <ac:chgData name="Gregg Lightfoot" userId="S::gl22k@fsu.edu::7b5d44e2-492d-4190-82fe-055dc361ac43" providerId="AD" clId="Web-{ED182BD0-D67B-0DC5-C74A-A3ADCE399992}" dt="2022-05-06T18:46:42.910" v="521"/>
          <ac:spMkLst>
            <pc:docMk/>
            <pc:sldMk cId="1158092278" sldId="258"/>
            <ac:spMk id="2" creationId="{3148D294-873B-B6AE-754E-FB0C97AD4798}"/>
          </ac:spMkLst>
        </pc:spChg>
        <pc:spChg chg="mod">
          <ac:chgData name="Gregg Lightfoot" userId="S::gl22k@fsu.edu::7b5d44e2-492d-4190-82fe-055dc361ac43" providerId="AD" clId="Web-{ED182BD0-D67B-0DC5-C74A-A3ADCE399992}" dt="2022-05-06T18:47:42.504" v="534" actId="20577"/>
          <ac:spMkLst>
            <pc:docMk/>
            <pc:sldMk cId="1158092278" sldId="258"/>
            <ac:spMk id="3" creationId="{8D0AC630-D619-57AC-4AB6-090178880763}"/>
          </ac:spMkLst>
        </pc:spChg>
        <pc:spChg chg="add del">
          <ac:chgData name="Gregg Lightfoot" userId="S::gl22k@fsu.edu::7b5d44e2-492d-4190-82fe-055dc361ac43" providerId="AD" clId="Web-{ED182BD0-D67B-0DC5-C74A-A3ADCE399992}" dt="2022-05-06T18:46:42.895" v="520"/>
          <ac:spMkLst>
            <pc:docMk/>
            <pc:sldMk cId="1158092278" sldId="258"/>
            <ac:spMk id="10" creationId="{2172A0AC-3DCE-4672-BCAF-28FEF91F6020}"/>
          </ac:spMkLst>
        </pc:spChg>
        <pc:spChg chg="add del">
          <ac:chgData name="Gregg Lightfoot" userId="S::gl22k@fsu.edu::7b5d44e2-492d-4190-82fe-055dc361ac43" providerId="AD" clId="Web-{ED182BD0-D67B-0DC5-C74A-A3ADCE399992}" dt="2022-05-06T18:46:42.895" v="520"/>
          <ac:spMkLst>
            <pc:docMk/>
            <pc:sldMk cId="1158092278" sldId="258"/>
            <ac:spMk id="12" creationId="{AE6F1C77-EDC9-4C5F-8C1C-62DD46BDA3C3}"/>
          </ac:spMkLst>
        </pc:spChg>
        <pc:spChg chg="add">
          <ac:chgData name="Gregg Lightfoot" userId="S::gl22k@fsu.edu::7b5d44e2-492d-4190-82fe-055dc361ac43" providerId="AD" clId="Web-{ED182BD0-D67B-0DC5-C74A-A3ADCE399992}" dt="2022-05-06T18:46:42.910" v="521"/>
          <ac:spMkLst>
            <pc:docMk/>
            <pc:sldMk cId="1158092278" sldId="258"/>
            <ac:spMk id="14" creationId="{70BEB1E7-2F88-40BC-B73D-42E5B6F80BFC}"/>
          </ac:spMkLst>
        </pc:spChg>
        <pc:spChg chg="add">
          <ac:chgData name="Gregg Lightfoot" userId="S::gl22k@fsu.edu::7b5d44e2-492d-4190-82fe-055dc361ac43" providerId="AD" clId="Web-{ED182BD0-D67B-0DC5-C74A-A3ADCE399992}" dt="2022-05-06T18:46:42.910" v="521"/>
          <ac:spMkLst>
            <pc:docMk/>
            <pc:sldMk cId="1158092278" sldId="258"/>
            <ac:spMk id="15" creationId="{D2B783EE-0239-4717-BBEA-8C9EAC61C824}"/>
          </ac:spMkLst>
        </pc:spChg>
        <pc:spChg chg="add">
          <ac:chgData name="Gregg Lightfoot" userId="S::gl22k@fsu.edu::7b5d44e2-492d-4190-82fe-055dc361ac43" providerId="AD" clId="Web-{ED182BD0-D67B-0DC5-C74A-A3ADCE399992}" dt="2022-05-06T18:46:42.910" v="521"/>
          <ac:spMkLst>
            <pc:docMk/>
            <pc:sldMk cId="1158092278" sldId="258"/>
            <ac:spMk id="16" creationId="{A7B99495-F43F-4D80-A44F-2CB4764EB90B}"/>
          </ac:spMkLst>
        </pc:spChg>
        <pc:picChg chg="add mod ord">
          <ac:chgData name="Gregg Lightfoot" userId="S::gl22k@fsu.edu::7b5d44e2-492d-4190-82fe-055dc361ac43" providerId="AD" clId="Web-{ED182BD0-D67B-0DC5-C74A-A3ADCE399992}" dt="2022-05-06T18:46:42.910" v="521"/>
          <ac:picMkLst>
            <pc:docMk/>
            <pc:sldMk cId="1158092278" sldId="258"/>
            <ac:picMk id="4" creationId="{48992A8A-094E-22D0-961E-EA1A7B96E95E}"/>
          </ac:picMkLst>
        </pc:picChg>
        <pc:picChg chg="add mod ord">
          <ac:chgData name="Gregg Lightfoot" userId="S::gl22k@fsu.edu::7b5d44e2-492d-4190-82fe-055dc361ac43" providerId="AD" clId="Web-{ED182BD0-D67B-0DC5-C74A-A3ADCE399992}" dt="2022-05-06T18:46:42.910" v="521"/>
          <ac:picMkLst>
            <pc:docMk/>
            <pc:sldMk cId="1158092278" sldId="258"/>
            <ac:picMk id="5" creationId="{0538B76D-7442-90FA-1E85-D6CC73C1CC1C}"/>
          </ac:picMkLst>
        </pc:picChg>
      </pc:sldChg>
      <pc:sldChg chg="modSp">
        <pc:chgData name="Gregg Lightfoot" userId="S::gl22k@fsu.edu::7b5d44e2-492d-4190-82fe-055dc361ac43" providerId="AD" clId="Web-{ED182BD0-D67B-0DC5-C74A-A3ADCE399992}" dt="2022-05-06T18:53:16.646" v="588" actId="20577"/>
        <pc:sldMkLst>
          <pc:docMk/>
          <pc:sldMk cId="304572462" sldId="259"/>
        </pc:sldMkLst>
        <pc:spChg chg="mod">
          <ac:chgData name="Gregg Lightfoot" userId="S::gl22k@fsu.edu::7b5d44e2-492d-4190-82fe-055dc361ac43" providerId="AD" clId="Web-{ED182BD0-D67B-0DC5-C74A-A3ADCE399992}" dt="2022-05-06T18:53:16.646" v="588" actId="20577"/>
          <ac:spMkLst>
            <pc:docMk/>
            <pc:sldMk cId="304572462" sldId="259"/>
            <ac:spMk id="3" creationId="{DBCDF085-13E5-2B4D-B81A-551D33ED4784}"/>
          </ac:spMkLst>
        </pc:spChg>
      </pc:sldChg>
      <pc:sldChg chg="addSp modSp mod setBg">
        <pc:chgData name="Gregg Lightfoot" userId="S::gl22k@fsu.edu::7b5d44e2-492d-4190-82fe-055dc361ac43" providerId="AD" clId="Web-{ED182BD0-D67B-0DC5-C74A-A3ADCE399992}" dt="2022-05-06T18:48:01.582" v="535"/>
        <pc:sldMkLst>
          <pc:docMk/>
          <pc:sldMk cId="62385536" sldId="260"/>
        </pc:sldMkLst>
        <pc:spChg chg="mod">
          <ac:chgData name="Gregg Lightfoot" userId="S::gl22k@fsu.edu::7b5d44e2-492d-4190-82fe-055dc361ac43" providerId="AD" clId="Web-{ED182BD0-D67B-0DC5-C74A-A3ADCE399992}" dt="2022-05-06T18:48:01.582" v="535"/>
          <ac:spMkLst>
            <pc:docMk/>
            <pc:sldMk cId="62385536" sldId="260"/>
            <ac:spMk id="2" creationId="{2B9923AC-8A6B-F4D2-4489-0E1A6ED58187}"/>
          </ac:spMkLst>
        </pc:spChg>
        <pc:spChg chg="mod">
          <ac:chgData name="Gregg Lightfoot" userId="S::gl22k@fsu.edu::7b5d44e2-492d-4190-82fe-055dc361ac43" providerId="AD" clId="Web-{ED182BD0-D67B-0DC5-C74A-A3ADCE399992}" dt="2022-05-06T18:48:01.582" v="535"/>
          <ac:spMkLst>
            <pc:docMk/>
            <pc:sldMk cId="62385536" sldId="260"/>
            <ac:spMk id="3" creationId="{6C5DF3E1-9902-612F-08D0-AF4D30F88B49}"/>
          </ac:spMkLst>
        </pc:spChg>
        <pc:spChg chg="add">
          <ac:chgData name="Gregg Lightfoot" userId="S::gl22k@fsu.edu::7b5d44e2-492d-4190-82fe-055dc361ac43" providerId="AD" clId="Web-{ED182BD0-D67B-0DC5-C74A-A3ADCE399992}" dt="2022-05-06T18:48:01.582" v="535"/>
          <ac:spMkLst>
            <pc:docMk/>
            <pc:sldMk cId="62385536" sldId="260"/>
            <ac:spMk id="9" creationId="{E8A8EAB8-D2FF-444D-B34B-7D32F106AD0E}"/>
          </ac:spMkLst>
        </pc:spChg>
        <pc:picChg chg="mod">
          <ac:chgData name="Gregg Lightfoot" userId="S::gl22k@fsu.edu::7b5d44e2-492d-4190-82fe-055dc361ac43" providerId="AD" clId="Web-{ED182BD0-D67B-0DC5-C74A-A3ADCE399992}" dt="2022-05-06T18:48:01.582" v="535"/>
          <ac:picMkLst>
            <pc:docMk/>
            <pc:sldMk cId="62385536" sldId="260"/>
            <ac:picMk id="4" creationId="{536E1868-9208-21A2-8E4C-3F26B9B85EF1}"/>
          </ac:picMkLst>
        </pc:picChg>
        <pc:cxnChg chg="add">
          <ac:chgData name="Gregg Lightfoot" userId="S::gl22k@fsu.edu::7b5d44e2-492d-4190-82fe-055dc361ac43" providerId="AD" clId="Web-{ED182BD0-D67B-0DC5-C74A-A3ADCE399992}" dt="2022-05-06T18:48:01.582" v="535"/>
          <ac:cxnSpMkLst>
            <pc:docMk/>
            <pc:sldMk cId="62385536" sldId="260"/>
            <ac:cxnSpMk id="11" creationId="{EEA38897-7BA3-4408-8083-3235339C4A60}"/>
          </ac:cxnSpMkLst>
        </pc:cxnChg>
        <pc:cxnChg chg="add">
          <ac:chgData name="Gregg Lightfoot" userId="S::gl22k@fsu.edu::7b5d44e2-492d-4190-82fe-055dc361ac43" providerId="AD" clId="Web-{ED182BD0-D67B-0DC5-C74A-A3ADCE399992}" dt="2022-05-06T18:48:01.582" v="535"/>
          <ac:cxnSpMkLst>
            <pc:docMk/>
            <pc:sldMk cId="62385536" sldId="260"/>
            <ac:cxnSpMk id="13" creationId="{F11AD06B-AB20-4097-8606-5DA00DBACE88}"/>
          </ac:cxnSpMkLst>
        </pc:cxnChg>
      </pc:sldChg>
      <pc:sldChg chg="addSp modSp mod setBg delCm modNotes">
        <pc:chgData name="Gregg Lightfoot" userId="S::gl22k@fsu.edu::7b5d44e2-492d-4190-82fe-055dc361ac43" providerId="AD" clId="Web-{ED182BD0-D67B-0DC5-C74A-A3ADCE399992}" dt="2022-05-06T19:13:04.290" v="908"/>
        <pc:sldMkLst>
          <pc:docMk/>
          <pc:sldMk cId="2478900985" sldId="261"/>
        </pc:sldMkLst>
        <pc:spChg chg="mod">
          <ac:chgData name="Gregg Lightfoot" userId="S::gl22k@fsu.edu::7b5d44e2-492d-4190-82fe-055dc361ac43" providerId="AD" clId="Web-{ED182BD0-D67B-0DC5-C74A-A3ADCE399992}" dt="2022-05-06T18:58:28.116" v="758" actId="20577"/>
          <ac:spMkLst>
            <pc:docMk/>
            <pc:sldMk cId="2478900985" sldId="261"/>
            <ac:spMk id="2" creationId="{D8125874-D42E-198A-48DD-4B4F5D7FDF3A}"/>
          </ac:spMkLst>
        </pc:spChg>
        <pc:spChg chg="mod">
          <ac:chgData name="Gregg Lightfoot" userId="S::gl22k@fsu.edu::7b5d44e2-492d-4190-82fe-055dc361ac43" providerId="AD" clId="Web-{ED182BD0-D67B-0DC5-C74A-A3ADCE399992}" dt="2022-05-06T18:55:11.193" v="603" actId="20577"/>
          <ac:spMkLst>
            <pc:docMk/>
            <pc:sldMk cId="2478900985" sldId="261"/>
            <ac:spMk id="3" creationId="{965DC4B0-E5FA-2FED-9FA9-178B774F5BA9}"/>
          </ac:spMkLst>
        </pc:spChg>
        <pc:spChg chg="add">
          <ac:chgData name="Gregg Lightfoot" userId="S::gl22k@fsu.edu::7b5d44e2-492d-4190-82fe-055dc361ac43" providerId="AD" clId="Web-{ED182BD0-D67B-0DC5-C74A-A3ADCE399992}" dt="2022-05-06T18:55:04.287" v="602"/>
          <ac:spMkLst>
            <pc:docMk/>
            <pc:sldMk cId="2478900985" sldId="261"/>
            <ac:spMk id="8" creationId="{A7AE9375-4664-4DB2-922D-2782A6E439AC}"/>
          </ac:spMkLst>
        </pc:spChg>
        <pc:spChg chg="add">
          <ac:chgData name="Gregg Lightfoot" userId="S::gl22k@fsu.edu::7b5d44e2-492d-4190-82fe-055dc361ac43" providerId="AD" clId="Web-{ED182BD0-D67B-0DC5-C74A-A3ADCE399992}" dt="2022-05-06T18:55:04.287" v="602"/>
          <ac:spMkLst>
            <pc:docMk/>
            <pc:sldMk cId="2478900985" sldId="261"/>
            <ac:spMk id="10" creationId="{C2C57604-0CFD-4023-B9BD-107166A25317}"/>
          </ac:spMkLst>
        </pc:spChg>
      </pc:sldChg>
      <pc:sldChg chg="addSp modSp modNotes">
        <pc:chgData name="Gregg Lightfoot" userId="S::gl22k@fsu.edu::7b5d44e2-492d-4190-82fe-055dc361ac43" providerId="AD" clId="Web-{ED182BD0-D67B-0DC5-C74A-A3ADCE399992}" dt="2022-05-06T19:26:30.324" v="1073" actId="20577"/>
        <pc:sldMkLst>
          <pc:docMk/>
          <pc:sldMk cId="3148574687" sldId="263"/>
        </pc:sldMkLst>
        <pc:spChg chg="mod">
          <ac:chgData name="Gregg Lightfoot" userId="S::gl22k@fsu.edu::7b5d44e2-492d-4190-82fe-055dc361ac43" providerId="AD" clId="Web-{ED182BD0-D67B-0DC5-C74A-A3ADCE399992}" dt="2022-05-06T19:14:18.291" v="968" actId="20577"/>
          <ac:spMkLst>
            <pc:docMk/>
            <pc:sldMk cId="3148574687" sldId="263"/>
            <ac:spMk id="3" creationId="{1D0E4B88-E3E0-AA44-D1A8-E0B5C6B9DA11}"/>
          </ac:spMkLst>
        </pc:spChg>
        <pc:graphicFrameChg chg="add mod modGraphic">
          <ac:chgData name="Gregg Lightfoot" userId="S::gl22k@fsu.edu::7b5d44e2-492d-4190-82fe-055dc361ac43" providerId="AD" clId="Web-{ED182BD0-D67B-0DC5-C74A-A3ADCE399992}" dt="2022-05-06T19:16:25.838" v="1031" actId="20577"/>
          <ac:graphicFrameMkLst>
            <pc:docMk/>
            <pc:sldMk cId="3148574687" sldId="263"/>
            <ac:graphicFrameMk id="6" creationId="{BEE9DC4F-F192-558F-25D0-2C700E042996}"/>
          </ac:graphicFrameMkLst>
        </pc:graphicFrameChg>
        <pc:graphicFrameChg chg="add mod modGraphic">
          <ac:chgData name="Gregg Lightfoot" userId="S::gl22k@fsu.edu::7b5d44e2-492d-4190-82fe-055dc361ac43" providerId="AD" clId="Web-{ED182BD0-D67B-0DC5-C74A-A3ADCE399992}" dt="2022-05-06T19:26:30.324" v="1073" actId="20577"/>
          <ac:graphicFrameMkLst>
            <pc:docMk/>
            <pc:sldMk cId="3148574687" sldId="263"/>
            <ac:graphicFrameMk id="621" creationId="{41F05B60-06D5-1CBB-35CF-82932A0E666B}"/>
          </ac:graphicFrameMkLst>
        </pc:graphicFrameChg>
        <pc:picChg chg="add mod">
          <ac:chgData name="Gregg Lightfoot" userId="S::gl22k@fsu.edu::7b5d44e2-492d-4190-82fe-055dc361ac43" providerId="AD" clId="Web-{ED182BD0-D67B-0DC5-C74A-A3ADCE399992}" dt="2022-05-06T19:08:35.040" v="907" actId="1076"/>
          <ac:picMkLst>
            <pc:docMk/>
            <pc:sldMk cId="3148574687" sldId="263"/>
            <ac:picMk id="5" creationId="{A2DF848A-8CAF-A42C-8D10-6199A6C86C1E}"/>
          </ac:picMkLst>
        </pc:picChg>
      </pc:sldChg>
      <pc:sldChg chg="addSp delSp modSp new mod setBg modNotes">
        <pc:chgData name="Gregg Lightfoot" userId="S::gl22k@fsu.edu::7b5d44e2-492d-4190-82fe-055dc361ac43" providerId="AD" clId="Web-{ED182BD0-D67B-0DC5-C74A-A3ADCE399992}" dt="2022-05-06T19:03:59.335" v="819" actId="20577"/>
        <pc:sldMkLst>
          <pc:docMk/>
          <pc:sldMk cId="892494883" sldId="275"/>
        </pc:sldMkLst>
        <pc:spChg chg="mod">
          <ac:chgData name="Gregg Lightfoot" userId="S::gl22k@fsu.edu::7b5d44e2-492d-4190-82fe-055dc361ac43" providerId="AD" clId="Web-{ED182BD0-D67B-0DC5-C74A-A3ADCE399992}" dt="2022-05-06T18:54:24.334" v="595"/>
          <ac:spMkLst>
            <pc:docMk/>
            <pc:sldMk cId="892494883" sldId="275"/>
            <ac:spMk id="2" creationId="{82686FA7-69E1-B208-5D9F-AD207A712EC9}"/>
          </ac:spMkLst>
        </pc:spChg>
        <pc:spChg chg="mod ord">
          <ac:chgData name="Gregg Lightfoot" userId="S::gl22k@fsu.edu::7b5d44e2-492d-4190-82fe-055dc361ac43" providerId="AD" clId="Web-{ED182BD0-D67B-0DC5-C74A-A3ADCE399992}" dt="2022-05-06T19:03:59.335" v="819" actId="20577"/>
          <ac:spMkLst>
            <pc:docMk/>
            <pc:sldMk cId="892494883" sldId="275"/>
            <ac:spMk id="3" creationId="{D8B8D004-24B6-EC95-E740-2A40A8AC012D}"/>
          </ac:spMkLst>
        </pc:spChg>
        <pc:spChg chg="add">
          <ac:chgData name="Gregg Lightfoot" userId="S::gl22k@fsu.edu::7b5d44e2-492d-4190-82fe-055dc361ac43" providerId="AD" clId="Web-{ED182BD0-D67B-0DC5-C74A-A3ADCE399992}" dt="2022-05-06T18:54:24.334" v="595"/>
          <ac:spMkLst>
            <pc:docMk/>
            <pc:sldMk cId="892494883" sldId="275"/>
            <ac:spMk id="12" creationId="{A7AE9375-4664-4DB2-922D-2782A6E439AC}"/>
          </ac:spMkLst>
        </pc:spChg>
        <pc:picChg chg="add del mod modCrop">
          <ac:chgData name="Gregg Lightfoot" userId="S::gl22k@fsu.edu::7b5d44e2-492d-4190-82fe-055dc361ac43" providerId="AD" clId="Web-{ED182BD0-D67B-0DC5-C74A-A3ADCE399992}" dt="2022-05-06T18:38:39.674" v="495"/>
          <ac:picMkLst>
            <pc:docMk/>
            <pc:sldMk cId="892494883" sldId="275"/>
            <ac:picMk id="4" creationId="{93609C41-0D19-FB5E-A642-934E77C3A529}"/>
          </ac:picMkLst>
        </pc:picChg>
        <pc:picChg chg="add mod">
          <ac:chgData name="Gregg Lightfoot" userId="S::gl22k@fsu.edu::7b5d44e2-492d-4190-82fe-055dc361ac43" providerId="AD" clId="Web-{ED182BD0-D67B-0DC5-C74A-A3ADCE399992}" dt="2022-05-06T18:54:36.584" v="598" actId="1076"/>
          <ac:picMkLst>
            <pc:docMk/>
            <pc:sldMk cId="892494883" sldId="275"/>
            <ac:picMk id="5" creationId="{E0612D1F-C0F8-E5D2-0220-88020213EA48}"/>
          </ac:picMkLst>
        </pc:picChg>
        <pc:picChg chg="add mod ord">
          <ac:chgData name="Gregg Lightfoot" userId="S::gl22k@fsu.edu::7b5d44e2-492d-4190-82fe-055dc361ac43" providerId="AD" clId="Web-{ED182BD0-D67B-0DC5-C74A-A3ADCE399992}" dt="2022-05-06T18:55:51.568" v="605"/>
          <ac:picMkLst>
            <pc:docMk/>
            <pc:sldMk cId="892494883" sldId="275"/>
            <ac:picMk id="6" creationId="{51C5064A-6748-81A4-F29F-57136BC3E4DD}"/>
          </ac:picMkLst>
        </pc:picChg>
        <pc:picChg chg="add mod">
          <ac:chgData name="Gregg Lightfoot" userId="S::gl22k@fsu.edu::7b5d44e2-492d-4190-82fe-055dc361ac43" providerId="AD" clId="Web-{ED182BD0-D67B-0DC5-C74A-A3ADCE399992}" dt="2022-05-06T18:55:27.412" v="604"/>
          <ac:picMkLst>
            <pc:docMk/>
            <pc:sldMk cId="892494883" sldId="275"/>
            <ac:picMk id="7" creationId="{6B5E454B-EDF2-851A-6F38-6D454BF47F91}"/>
          </ac:picMkLst>
        </pc:picChg>
        <pc:cxnChg chg="add">
          <ac:chgData name="Gregg Lightfoot" userId="S::gl22k@fsu.edu::7b5d44e2-492d-4190-82fe-055dc361ac43" providerId="AD" clId="Web-{ED182BD0-D67B-0DC5-C74A-A3ADCE399992}" dt="2022-05-06T18:54:24.334" v="595"/>
          <ac:cxnSpMkLst>
            <pc:docMk/>
            <pc:sldMk cId="892494883" sldId="275"/>
            <ac:cxnSpMk id="14" creationId="{EE504C98-6397-41C1-A8D8-2D9C4ED307E0}"/>
          </ac:cxnSpMkLst>
        </pc:cxnChg>
        <pc:cxnChg chg="add">
          <ac:chgData name="Gregg Lightfoot" userId="S::gl22k@fsu.edu::7b5d44e2-492d-4190-82fe-055dc361ac43" providerId="AD" clId="Web-{ED182BD0-D67B-0DC5-C74A-A3ADCE399992}" dt="2022-05-06T18:54:24.334" v="595"/>
          <ac:cxnSpMkLst>
            <pc:docMk/>
            <pc:sldMk cId="892494883" sldId="275"/>
            <ac:cxnSpMk id="16" creationId="{B7188D9B-1674-419B-A379-D1632A7EC3A2}"/>
          </ac:cxnSpMkLst>
        </pc:cxnChg>
      </pc:sldChg>
      <pc:sldChg chg="modSp new">
        <pc:chgData name="Gregg Lightfoot" userId="S::gl22k@fsu.edu::7b5d44e2-492d-4190-82fe-055dc361ac43" providerId="AD" clId="Web-{ED182BD0-D67B-0DC5-C74A-A3ADCE399992}" dt="2022-05-06T19:06:23.602" v="827" actId="20577"/>
        <pc:sldMkLst>
          <pc:docMk/>
          <pc:sldMk cId="153156721" sldId="276"/>
        </pc:sldMkLst>
        <pc:spChg chg="mod">
          <ac:chgData name="Gregg Lightfoot" userId="S::gl22k@fsu.edu::7b5d44e2-492d-4190-82fe-055dc361ac43" providerId="AD" clId="Web-{ED182BD0-D67B-0DC5-C74A-A3ADCE399992}" dt="2022-05-06T19:06:23.602" v="827" actId="20577"/>
          <ac:spMkLst>
            <pc:docMk/>
            <pc:sldMk cId="153156721" sldId="276"/>
            <ac:spMk id="3" creationId="{9517D918-1C3E-92F1-1BBE-1A2C7112C4ED}"/>
          </ac:spMkLst>
        </pc:spChg>
      </pc:sldChg>
    </pc:docChg>
  </pc:docChgLst>
  <pc:docChgLst>
    <pc:chgData name="Gregg Lightfoot" userId="S::gl22k@fsu.edu::7b5d44e2-492d-4190-82fe-055dc361ac43" providerId="AD" clId="Web-{7A7459F1-BF95-57E5-AB59-09A6D9C5A8AA}"/>
    <pc:docChg chg="addSld delSld modSld sldOrd">
      <pc:chgData name="Gregg Lightfoot" userId="S::gl22k@fsu.edu::7b5d44e2-492d-4190-82fe-055dc361ac43" providerId="AD" clId="Web-{7A7459F1-BF95-57E5-AB59-09A6D9C5A8AA}" dt="2022-05-10T14:34:10.306" v="1736"/>
      <pc:docMkLst>
        <pc:docMk/>
      </pc:docMkLst>
      <pc:sldChg chg="modSp addAnim modAnim delCm">
        <pc:chgData name="Gregg Lightfoot" userId="S::gl22k@fsu.edu::7b5d44e2-492d-4190-82fe-055dc361ac43" providerId="AD" clId="Web-{7A7459F1-BF95-57E5-AB59-09A6D9C5A8AA}" dt="2022-05-10T14:28:48.176" v="1706"/>
        <pc:sldMkLst>
          <pc:docMk/>
          <pc:sldMk cId="1158092278" sldId="258"/>
        </pc:sldMkLst>
        <pc:spChg chg="mod">
          <ac:chgData name="Gregg Lightfoot" userId="S::gl22k@fsu.edu::7b5d44e2-492d-4190-82fe-055dc361ac43" providerId="AD" clId="Web-{7A7459F1-BF95-57E5-AB59-09A6D9C5A8AA}" dt="2022-05-09T14:14:25.828" v="747" actId="20577"/>
          <ac:spMkLst>
            <pc:docMk/>
            <pc:sldMk cId="1158092278" sldId="258"/>
            <ac:spMk id="3" creationId="{8D0AC630-D619-57AC-4AB6-090178880763}"/>
          </ac:spMkLst>
        </pc:spChg>
      </pc:sldChg>
      <pc:sldChg chg="modSp">
        <pc:chgData name="Gregg Lightfoot" userId="S::gl22k@fsu.edu::7b5d44e2-492d-4190-82fe-055dc361ac43" providerId="AD" clId="Web-{7A7459F1-BF95-57E5-AB59-09A6D9C5A8AA}" dt="2022-05-09T12:51:15.935" v="320" actId="20577"/>
        <pc:sldMkLst>
          <pc:docMk/>
          <pc:sldMk cId="304572462" sldId="259"/>
        </pc:sldMkLst>
        <pc:spChg chg="mod">
          <ac:chgData name="Gregg Lightfoot" userId="S::gl22k@fsu.edu::7b5d44e2-492d-4190-82fe-055dc361ac43" providerId="AD" clId="Web-{7A7459F1-BF95-57E5-AB59-09A6D9C5A8AA}" dt="2022-05-09T12:51:15.935" v="320" actId="20577"/>
          <ac:spMkLst>
            <pc:docMk/>
            <pc:sldMk cId="304572462" sldId="259"/>
            <ac:spMk id="3" creationId="{DBCDF085-13E5-2B4D-B81A-551D33ED4784}"/>
          </ac:spMkLst>
        </pc:spChg>
      </pc:sldChg>
      <pc:sldChg chg="addAnim modAnim">
        <pc:chgData name="Gregg Lightfoot" userId="S::gl22k@fsu.edu::7b5d44e2-492d-4190-82fe-055dc361ac43" providerId="AD" clId="Web-{7A7459F1-BF95-57E5-AB59-09A6D9C5A8AA}" dt="2022-05-10T14:28:16.113" v="1703"/>
        <pc:sldMkLst>
          <pc:docMk/>
          <pc:sldMk cId="62385536" sldId="260"/>
        </pc:sldMkLst>
      </pc:sldChg>
      <pc:sldChg chg="addAnim modAnim">
        <pc:chgData name="Gregg Lightfoot" userId="S::gl22k@fsu.edu::7b5d44e2-492d-4190-82fe-055dc361ac43" providerId="AD" clId="Web-{7A7459F1-BF95-57E5-AB59-09A6D9C5A8AA}" dt="2022-05-10T14:30:13.788" v="1716"/>
        <pc:sldMkLst>
          <pc:docMk/>
          <pc:sldMk cId="2478900985" sldId="261"/>
        </pc:sldMkLst>
      </pc:sldChg>
      <pc:sldChg chg="del">
        <pc:chgData name="Gregg Lightfoot" userId="S::gl22k@fsu.edu::7b5d44e2-492d-4190-82fe-055dc361ac43" providerId="AD" clId="Web-{7A7459F1-BF95-57E5-AB59-09A6D9C5A8AA}" dt="2022-05-09T12:33:52.569" v="167"/>
        <pc:sldMkLst>
          <pc:docMk/>
          <pc:sldMk cId="3148574687" sldId="263"/>
        </pc:sldMkLst>
      </pc:sldChg>
      <pc:sldChg chg="addAnim modAnim delCm modNotes">
        <pc:chgData name="Gregg Lightfoot" userId="S::gl22k@fsu.edu::7b5d44e2-492d-4190-82fe-055dc361ac43" providerId="AD" clId="Web-{7A7459F1-BF95-57E5-AB59-09A6D9C5A8AA}" dt="2022-05-10T14:33:06.836" v="1733"/>
        <pc:sldMkLst>
          <pc:docMk/>
          <pc:sldMk cId="3276072694" sldId="264"/>
        </pc:sldMkLst>
      </pc:sldChg>
      <pc:sldChg chg="addSp delSp modSp del">
        <pc:chgData name="Gregg Lightfoot" userId="S::gl22k@fsu.edu::7b5d44e2-492d-4190-82fe-055dc361ac43" providerId="AD" clId="Web-{7A7459F1-BF95-57E5-AB59-09A6D9C5A8AA}" dt="2022-05-09T13:44:51.539" v="667"/>
        <pc:sldMkLst>
          <pc:docMk/>
          <pc:sldMk cId="4076958169" sldId="265"/>
        </pc:sldMkLst>
        <pc:spChg chg="mod">
          <ac:chgData name="Gregg Lightfoot" userId="S::gl22k@fsu.edu::7b5d44e2-492d-4190-82fe-055dc361ac43" providerId="AD" clId="Web-{7A7459F1-BF95-57E5-AB59-09A6D9C5A8AA}" dt="2022-05-09T13:31:56.322" v="616" actId="1076"/>
          <ac:spMkLst>
            <pc:docMk/>
            <pc:sldMk cId="4076958169" sldId="265"/>
            <ac:spMk id="2" creationId="{BD3E1EDC-F4B9-CA3F-FC3E-9ED6716AD92A}"/>
          </ac:spMkLst>
        </pc:spChg>
        <pc:spChg chg="add">
          <ac:chgData name="Gregg Lightfoot" userId="S::gl22k@fsu.edu::7b5d44e2-492d-4190-82fe-055dc361ac43" providerId="AD" clId="Web-{7A7459F1-BF95-57E5-AB59-09A6D9C5A8AA}" dt="2022-05-09T12:34:45.913" v="168"/>
          <ac:spMkLst>
            <pc:docMk/>
            <pc:sldMk cId="4076958169" sldId="265"/>
            <ac:spMk id="18" creationId="{5A0118C5-4F8D-4CF4-BADD-53FEACC6C42A}"/>
          </ac:spMkLst>
        </pc:spChg>
        <pc:spChg chg="add">
          <ac:chgData name="Gregg Lightfoot" userId="S::gl22k@fsu.edu::7b5d44e2-492d-4190-82fe-055dc361ac43" providerId="AD" clId="Web-{7A7459F1-BF95-57E5-AB59-09A6D9C5A8AA}" dt="2022-05-09T12:34:45.913" v="168"/>
          <ac:spMkLst>
            <pc:docMk/>
            <pc:sldMk cId="4076958169" sldId="265"/>
            <ac:spMk id="24" creationId="{CAEBFCD5-5356-4326-8D39-8235A46CD7B2}"/>
          </ac:spMkLst>
        </pc:spChg>
        <pc:grpChg chg="add">
          <ac:chgData name="Gregg Lightfoot" userId="S::gl22k@fsu.edu::7b5d44e2-492d-4190-82fe-055dc361ac43" providerId="AD" clId="Web-{7A7459F1-BF95-57E5-AB59-09A6D9C5A8AA}" dt="2022-05-09T12:34:45.913" v="168"/>
          <ac:grpSpMkLst>
            <pc:docMk/>
            <pc:sldMk cId="4076958169" sldId="265"/>
            <ac:grpSpMk id="20" creationId="{89C6B508-0B2C-4D80-99F6-BC8C9C69341A}"/>
          </ac:grpSpMkLst>
        </pc:grpChg>
        <pc:grpChg chg="add">
          <ac:chgData name="Gregg Lightfoot" userId="S::gl22k@fsu.edu::7b5d44e2-492d-4190-82fe-055dc361ac43" providerId="AD" clId="Web-{7A7459F1-BF95-57E5-AB59-09A6D9C5A8AA}" dt="2022-05-09T12:34:45.913" v="168"/>
          <ac:grpSpMkLst>
            <pc:docMk/>
            <pc:sldMk cId="4076958169" sldId="265"/>
            <ac:grpSpMk id="26" creationId="{6B67BE95-96EF-433C-9F29-B0732AA6B6AC}"/>
          </ac:grpSpMkLst>
        </pc:grpChg>
        <pc:grpChg chg="add">
          <ac:chgData name="Gregg Lightfoot" userId="S::gl22k@fsu.edu::7b5d44e2-492d-4190-82fe-055dc361ac43" providerId="AD" clId="Web-{7A7459F1-BF95-57E5-AB59-09A6D9C5A8AA}" dt="2022-05-09T12:34:45.913" v="168"/>
          <ac:grpSpMkLst>
            <pc:docMk/>
            <pc:sldMk cId="4076958169" sldId="265"/>
            <ac:grpSpMk id="30" creationId="{D6E8B984-55B9-4A62-A043-997D00F0AE09}"/>
          </ac:grpSpMkLst>
        </pc:grpChg>
        <pc:grpChg chg="add">
          <ac:chgData name="Gregg Lightfoot" userId="S::gl22k@fsu.edu::7b5d44e2-492d-4190-82fe-055dc361ac43" providerId="AD" clId="Web-{7A7459F1-BF95-57E5-AB59-09A6D9C5A8AA}" dt="2022-05-09T12:34:45.913" v="168"/>
          <ac:grpSpMkLst>
            <pc:docMk/>
            <pc:sldMk cId="4076958169" sldId="265"/>
            <ac:grpSpMk id="45" creationId="{DDFA5A3F-B050-4826-ACB4-F634DD12C7BC}"/>
          </ac:grpSpMkLst>
        </pc:grpChg>
        <pc:graphicFrameChg chg="mod modGraphic">
          <ac:chgData name="Gregg Lightfoot" userId="S::gl22k@fsu.edu::7b5d44e2-492d-4190-82fe-055dc361ac43" providerId="AD" clId="Web-{7A7459F1-BF95-57E5-AB59-09A6D9C5A8AA}" dt="2022-05-09T12:37:16.664" v="188" actId="20577"/>
          <ac:graphicFrameMkLst>
            <pc:docMk/>
            <pc:sldMk cId="4076958169" sldId="265"/>
            <ac:graphicFrameMk id="12" creationId="{A61BC508-B19C-BD27-D2E5-FF4A81EE84AA}"/>
          </ac:graphicFrameMkLst>
        </pc:graphicFrameChg>
        <pc:picChg chg="del mod">
          <ac:chgData name="Gregg Lightfoot" userId="S::gl22k@fsu.edu::7b5d44e2-492d-4190-82fe-055dc361ac43" providerId="AD" clId="Web-{7A7459F1-BF95-57E5-AB59-09A6D9C5A8AA}" dt="2022-05-09T12:35:08.023" v="169"/>
          <ac:picMkLst>
            <pc:docMk/>
            <pc:sldMk cId="4076958169" sldId="265"/>
            <ac:picMk id="13" creationId="{A1E6B0E7-41E9-D2E0-013E-4AEE2B1BD841}"/>
          </ac:picMkLst>
        </pc:picChg>
        <pc:picChg chg="add mod">
          <ac:chgData name="Gregg Lightfoot" userId="S::gl22k@fsu.edu::7b5d44e2-492d-4190-82fe-055dc361ac43" providerId="AD" clId="Web-{7A7459F1-BF95-57E5-AB59-09A6D9C5A8AA}" dt="2022-05-09T12:37:58.727" v="191"/>
          <ac:picMkLst>
            <pc:docMk/>
            <pc:sldMk cId="4076958169" sldId="265"/>
            <ac:picMk id="65" creationId="{E0CD9165-DCF1-746D-53BE-F1A2D83EBB48}"/>
          </ac:picMkLst>
        </pc:picChg>
        <pc:picChg chg="add del mod">
          <ac:chgData name="Gregg Lightfoot" userId="S::gl22k@fsu.edu::7b5d44e2-492d-4190-82fe-055dc361ac43" providerId="AD" clId="Web-{7A7459F1-BF95-57E5-AB59-09A6D9C5A8AA}" dt="2022-05-09T12:36:00.976" v="176"/>
          <ac:picMkLst>
            <pc:docMk/>
            <pc:sldMk cId="4076958169" sldId="265"/>
            <ac:picMk id="66" creationId="{B8543BA2-77CD-D47A-7E53-3925B20C9310}"/>
          </ac:picMkLst>
        </pc:picChg>
        <pc:picChg chg="add mod">
          <ac:chgData name="Gregg Lightfoot" userId="S::gl22k@fsu.edu::7b5d44e2-492d-4190-82fe-055dc361ac43" providerId="AD" clId="Web-{7A7459F1-BF95-57E5-AB59-09A6D9C5A8AA}" dt="2022-05-09T12:38:14.930" v="192"/>
          <ac:picMkLst>
            <pc:docMk/>
            <pc:sldMk cId="4076958169" sldId="265"/>
            <ac:picMk id="67" creationId="{A54A2931-32B5-F820-BBFE-1DD20F55D1E8}"/>
          </ac:picMkLst>
        </pc:picChg>
        <pc:picChg chg="add mod">
          <ac:chgData name="Gregg Lightfoot" userId="S::gl22k@fsu.edu::7b5d44e2-492d-4190-82fe-055dc361ac43" providerId="AD" clId="Web-{7A7459F1-BF95-57E5-AB59-09A6D9C5A8AA}" dt="2022-05-09T12:38:35.227" v="193"/>
          <ac:picMkLst>
            <pc:docMk/>
            <pc:sldMk cId="4076958169" sldId="265"/>
            <ac:picMk id="68" creationId="{EF02C201-B085-5350-DD84-A531E493E55D}"/>
          </ac:picMkLst>
        </pc:picChg>
      </pc:sldChg>
      <pc:sldChg chg="addSp delSp modSp addAnim modAnim delCm">
        <pc:chgData name="Gregg Lightfoot" userId="S::gl22k@fsu.edu::7b5d44e2-492d-4190-82fe-055dc361ac43" providerId="AD" clId="Web-{7A7459F1-BF95-57E5-AB59-09A6D9C5A8AA}" dt="2022-05-10T14:34:10.306" v="1736"/>
        <pc:sldMkLst>
          <pc:docMk/>
          <pc:sldMk cId="2793663727" sldId="267"/>
        </pc:sldMkLst>
        <pc:spChg chg="mod">
          <ac:chgData name="Gregg Lightfoot" userId="S::gl22k@fsu.edu::7b5d44e2-492d-4190-82fe-055dc361ac43" providerId="AD" clId="Web-{7A7459F1-BF95-57E5-AB59-09A6D9C5A8AA}" dt="2022-05-09T13:58:11.709" v="726" actId="20577"/>
          <ac:spMkLst>
            <pc:docMk/>
            <pc:sldMk cId="2793663727" sldId="267"/>
            <ac:spMk id="3" creationId="{8F589BEC-9D89-9B25-5C60-15A2EC33ADC9}"/>
          </ac:spMkLst>
        </pc:spChg>
        <pc:picChg chg="del mod">
          <ac:chgData name="Gregg Lightfoot" userId="S::gl22k@fsu.edu::7b5d44e2-492d-4190-82fe-055dc361ac43" providerId="AD" clId="Web-{7A7459F1-BF95-57E5-AB59-09A6D9C5A8AA}" dt="2022-05-09T13:56:06.571" v="675"/>
          <ac:picMkLst>
            <pc:docMk/>
            <pc:sldMk cId="2793663727" sldId="267"/>
            <ac:picMk id="4" creationId="{78EC6D53-7964-95BC-935D-9C0EEA80A3B7}"/>
          </ac:picMkLst>
        </pc:picChg>
        <pc:picChg chg="add mod">
          <ac:chgData name="Gregg Lightfoot" userId="S::gl22k@fsu.edu::7b5d44e2-492d-4190-82fe-055dc361ac43" providerId="AD" clId="Web-{7A7459F1-BF95-57E5-AB59-09A6D9C5A8AA}" dt="2022-05-09T13:58:15.490" v="729" actId="1076"/>
          <ac:picMkLst>
            <pc:docMk/>
            <pc:sldMk cId="2793663727" sldId="267"/>
            <ac:picMk id="5" creationId="{417E2200-477A-288E-2BAF-6AE73720B92A}"/>
          </ac:picMkLst>
        </pc:picChg>
      </pc:sldChg>
      <pc:sldChg chg="modSp">
        <pc:chgData name="Gregg Lightfoot" userId="S::gl22k@fsu.edu::7b5d44e2-492d-4190-82fe-055dc361ac43" providerId="AD" clId="Web-{7A7459F1-BF95-57E5-AB59-09A6D9C5A8AA}" dt="2022-05-09T13:00:58.643" v="510" actId="14100"/>
        <pc:sldMkLst>
          <pc:docMk/>
          <pc:sldMk cId="2720196262" sldId="269"/>
        </pc:sldMkLst>
        <pc:spChg chg="mod">
          <ac:chgData name="Gregg Lightfoot" userId="S::gl22k@fsu.edu::7b5d44e2-492d-4190-82fe-055dc361ac43" providerId="AD" clId="Web-{7A7459F1-BF95-57E5-AB59-09A6D9C5A8AA}" dt="2022-05-09T13:00:58.643" v="510" actId="14100"/>
          <ac:spMkLst>
            <pc:docMk/>
            <pc:sldMk cId="2720196262" sldId="269"/>
            <ac:spMk id="3" creationId="{00311DFF-1F52-4E96-4863-0AA24ABC573B}"/>
          </ac:spMkLst>
        </pc:spChg>
      </pc:sldChg>
      <pc:sldChg chg="del">
        <pc:chgData name="Gregg Lightfoot" userId="S::gl22k@fsu.edu::7b5d44e2-492d-4190-82fe-055dc361ac43" providerId="AD" clId="Web-{7A7459F1-BF95-57E5-AB59-09A6D9C5A8AA}" dt="2022-05-09T12:55:59.734" v="362"/>
        <pc:sldMkLst>
          <pc:docMk/>
          <pc:sldMk cId="378559832" sldId="270"/>
        </pc:sldMkLst>
      </pc:sldChg>
      <pc:sldChg chg="addSp modSp">
        <pc:chgData name="Gregg Lightfoot" userId="S::gl22k@fsu.edu::7b5d44e2-492d-4190-82fe-055dc361ac43" providerId="AD" clId="Web-{7A7459F1-BF95-57E5-AB59-09A6D9C5A8AA}" dt="2022-05-10T13:31:35.516" v="1652" actId="20577"/>
        <pc:sldMkLst>
          <pc:docMk/>
          <pc:sldMk cId="1925524377" sldId="271"/>
        </pc:sldMkLst>
        <pc:spChg chg="mod">
          <ac:chgData name="Gregg Lightfoot" userId="S::gl22k@fsu.edu::7b5d44e2-492d-4190-82fe-055dc361ac43" providerId="AD" clId="Web-{7A7459F1-BF95-57E5-AB59-09A6D9C5A8AA}" dt="2022-05-10T13:31:35.516" v="1652" actId="20577"/>
          <ac:spMkLst>
            <pc:docMk/>
            <pc:sldMk cId="1925524377" sldId="271"/>
            <ac:spMk id="3" creationId="{CEF67E5A-584C-E426-19D2-C3A7C96B2BF6}"/>
          </ac:spMkLst>
        </pc:spChg>
        <pc:picChg chg="add mod">
          <ac:chgData name="Gregg Lightfoot" userId="S::gl22k@fsu.edu::7b5d44e2-492d-4190-82fe-055dc361ac43" providerId="AD" clId="Web-{7A7459F1-BF95-57E5-AB59-09A6D9C5A8AA}" dt="2022-05-09T12:44:33.230" v="208"/>
          <ac:picMkLst>
            <pc:docMk/>
            <pc:sldMk cId="1925524377" sldId="271"/>
            <ac:picMk id="4" creationId="{8BD65A22-339A-BE31-3EFD-69534618EC69}"/>
          </ac:picMkLst>
        </pc:picChg>
        <pc:picChg chg="add mod">
          <ac:chgData name="Gregg Lightfoot" userId="S::gl22k@fsu.edu::7b5d44e2-492d-4190-82fe-055dc361ac43" providerId="AD" clId="Web-{7A7459F1-BF95-57E5-AB59-09A6D9C5A8AA}" dt="2022-05-09T12:45:42.324" v="215"/>
          <ac:picMkLst>
            <pc:docMk/>
            <pc:sldMk cId="1925524377" sldId="271"/>
            <ac:picMk id="5" creationId="{1F286581-2834-E532-F784-887EADE2691F}"/>
          </ac:picMkLst>
        </pc:picChg>
      </pc:sldChg>
      <pc:sldChg chg="addSp modSp modCm">
        <pc:chgData name="Gregg Lightfoot" userId="S::gl22k@fsu.edu::7b5d44e2-492d-4190-82fe-055dc361ac43" providerId="AD" clId="Web-{7A7459F1-BF95-57E5-AB59-09A6D9C5A8AA}" dt="2022-05-10T13:38:30.640" v="1700" actId="20577"/>
        <pc:sldMkLst>
          <pc:docMk/>
          <pc:sldMk cId="3316705401" sldId="273"/>
        </pc:sldMkLst>
        <pc:spChg chg="mod">
          <ac:chgData name="Gregg Lightfoot" userId="S::gl22k@fsu.edu::7b5d44e2-492d-4190-82fe-055dc361ac43" providerId="AD" clId="Web-{7A7459F1-BF95-57E5-AB59-09A6D9C5A8AA}" dt="2022-05-10T13:38:30.640" v="1700" actId="20577"/>
          <ac:spMkLst>
            <pc:docMk/>
            <pc:sldMk cId="3316705401" sldId="273"/>
            <ac:spMk id="3" creationId="{38B70C76-7C87-E8BF-7E69-BC0B1473C6BF}"/>
          </ac:spMkLst>
        </pc:spChg>
        <pc:spChg chg="add mod">
          <ac:chgData name="Gregg Lightfoot" userId="S::gl22k@fsu.edu::7b5d44e2-492d-4190-82fe-055dc361ac43" providerId="AD" clId="Web-{7A7459F1-BF95-57E5-AB59-09A6D9C5A8AA}" dt="2022-05-09T12:58:00.766" v="420" actId="1076"/>
          <ac:spMkLst>
            <pc:docMk/>
            <pc:sldMk cId="3316705401" sldId="273"/>
            <ac:spMk id="6" creationId="{9ED2E6E8-387E-74A1-4E22-8B25411EAF66}"/>
          </ac:spMkLst>
        </pc:spChg>
        <pc:spChg chg="add mod">
          <ac:chgData name="Gregg Lightfoot" userId="S::gl22k@fsu.edu::7b5d44e2-492d-4190-82fe-055dc361ac43" providerId="AD" clId="Web-{7A7459F1-BF95-57E5-AB59-09A6D9C5A8AA}" dt="2022-05-09T12:58:25.798" v="437" actId="1076"/>
          <ac:spMkLst>
            <pc:docMk/>
            <pc:sldMk cId="3316705401" sldId="273"/>
            <ac:spMk id="7" creationId="{64E545B4-D15C-9A6D-BCDD-623E2B858887}"/>
          </ac:spMkLst>
        </pc:spChg>
        <pc:picChg chg="add mod">
          <ac:chgData name="Gregg Lightfoot" userId="S::gl22k@fsu.edu::7b5d44e2-492d-4190-82fe-055dc361ac43" providerId="AD" clId="Web-{7A7459F1-BF95-57E5-AB59-09A6D9C5A8AA}" dt="2022-05-09T13:32:23.712" v="617"/>
          <ac:picMkLst>
            <pc:docMk/>
            <pc:sldMk cId="3316705401" sldId="273"/>
            <ac:picMk id="4" creationId="{37F01AEC-656B-05BF-11A3-3CACAAFE3123}"/>
          </ac:picMkLst>
        </pc:picChg>
        <pc:picChg chg="add mod">
          <ac:chgData name="Gregg Lightfoot" userId="S::gl22k@fsu.edu::7b5d44e2-492d-4190-82fe-055dc361ac43" providerId="AD" clId="Web-{7A7459F1-BF95-57E5-AB59-09A6D9C5A8AA}" dt="2022-05-09T13:32:54.274" v="618"/>
          <ac:picMkLst>
            <pc:docMk/>
            <pc:sldMk cId="3316705401" sldId="273"/>
            <ac:picMk id="5" creationId="{7A743ED5-ABE8-2B25-6468-EB046CF01002}"/>
          </ac:picMkLst>
        </pc:picChg>
      </pc:sldChg>
      <pc:sldChg chg="delCm modNotes">
        <pc:chgData name="Gregg Lightfoot" userId="S::gl22k@fsu.edu::7b5d44e2-492d-4190-82fe-055dc361ac43" providerId="AD" clId="Web-{7A7459F1-BF95-57E5-AB59-09A6D9C5A8AA}" dt="2022-05-09T14:39:42.686" v="1504"/>
        <pc:sldMkLst>
          <pc:docMk/>
          <pc:sldMk cId="3362363798" sldId="274"/>
        </pc:sldMkLst>
      </pc:sldChg>
      <pc:sldChg chg="addAnim modAnim delCm modCm">
        <pc:chgData name="Gregg Lightfoot" userId="S::gl22k@fsu.edu::7b5d44e2-492d-4190-82fe-055dc361ac43" providerId="AD" clId="Web-{7A7459F1-BF95-57E5-AB59-09A6D9C5A8AA}" dt="2022-05-10T14:29:43.989" v="1713"/>
        <pc:sldMkLst>
          <pc:docMk/>
          <pc:sldMk cId="892494883" sldId="275"/>
        </pc:sldMkLst>
      </pc:sldChg>
      <pc:sldChg chg="del">
        <pc:chgData name="Gregg Lightfoot" userId="S::gl22k@fsu.edu::7b5d44e2-492d-4190-82fe-055dc361ac43" providerId="AD" clId="Web-{7A7459F1-BF95-57E5-AB59-09A6D9C5A8AA}" dt="2022-05-09T12:51:19.373" v="321"/>
        <pc:sldMkLst>
          <pc:docMk/>
          <pc:sldMk cId="2899426478" sldId="277"/>
        </pc:sldMkLst>
      </pc:sldChg>
      <pc:sldChg chg="addSp delSp modSp addAnim modAnim modNotes">
        <pc:chgData name="Gregg Lightfoot" userId="S::gl22k@fsu.edu::7b5d44e2-492d-4190-82fe-055dc361ac43" providerId="AD" clId="Web-{7A7459F1-BF95-57E5-AB59-09A6D9C5A8AA}" dt="2022-05-10T14:32:41.273" v="1731"/>
        <pc:sldMkLst>
          <pc:docMk/>
          <pc:sldMk cId="101837899" sldId="278"/>
        </pc:sldMkLst>
        <pc:spChg chg="mod">
          <ac:chgData name="Gregg Lightfoot" userId="S::gl22k@fsu.edu::7b5d44e2-492d-4190-82fe-055dc361ac43" providerId="AD" clId="Web-{7A7459F1-BF95-57E5-AB59-09A6D9C5A8AA}" dt="2022-05-10T12:24:59.448" v="1634" actId="20577"/>
          <ac:spMkLst>
            <pc:docMk/>
            <pc:sldMk cId="101837899" sldId="278"/>
            <ac:spMk id="3" creationId="{608F7E0F-14BC-1787-479F-4135E370F018}"/>
          </ac:spMkLst>
        </pc:spChg>
        <pc:picChg chg="add mod">
          <ac:chgData name="Gregg Lightfoot" userId="S::gl22k@fsu.edu::7b5d44e2-492d-4190-82fe-055dc361ac43" providerId="AD" clId="Web-{7A7459F1-BF95-57E5-AB59-09A6D9C5A8AA}" dt="2022-05-09T14:15:25.640" v="751" actId="1076"/>
          <ac:picMkLst>
            <pc:docMk/>
            <pc:sldMk cId="101837899" sldId="278"/>
            <ac:picMk id="4" creationId="{1C3DBBC7-069D-ADC5-09CF-794AA10EBF4E}"/>
          </ac:picMkLst>
        </pc:picChg>
        <pc:picChg chg="add del mod">
          <ac:chgData name="Gregg Lightfoot" userId="S::gl22k@fsu.edu::7b5d44e2-492d-4190-82fe-055dc361ac43" providerId="AD" clId="Web-{7A7459F1-BF95-57E5-AB59-09A6D9C5A8AA}" dt="2022-05-09T14:15:19.952" v="750"/>
          <ac:picMkLst>
            <pc:docMk/>
            <pc:sldMk cId="101837899" sldId="278"/>
            <ac:picMk id="5" creationId="{7EDD771A-5132-9D52-3FF3-1B28D7F4B8F0}"/>
          </ac:picMkLst>
        </pc:picChg>
      </pc:sldChg>
      <pc:sldChg chg="del">
        <pc:chgData name="Gregg Lightfoot" userId="S::gl22k@fsu.edu::7b5d44e2-492d-4190-82fe-055dc361ac43" providerId="AD" clId="Web-{7A7459F1-BF95-57E5-AB59-09A6D9C5A8AA}" dt="2022-05-09T12:31:22.396" v="108"/>
        <pc:sldMkLst>
          <pc:docMk/>
          <pc:sldMk cId="1652343991" sldId="279"/>
        </pc:sldMkLst>
      </pc:sldChg>
      <pc:sldChg chg="modSp">
        <pc:chgData name="Gregg Lightfoot" userId="S::gl22k@fsu.edu::7b5d44e2-492d-4190-82fe-055dc361ac43" providerId="AD" clId="Web-{7A7459F1-BF95-57E5-AB59-09A6D9C5A8AA}" dt="2022-05-09T13:33:15.445" v="619" actId="20577"/>
        <pc:sldMkLst>
          <pc:docMk/>
          <pc:sldMk cId="2447524717" sldId="282"/>
        </pc:sldMkLst>
        <pc:spChg chg="mod">
          <ac:chgData name="Gregg Lightfoot" userId="S::gl22k@fsu.edu::7b5d44e2-492d-4190-82fe-055dc361ac43" providerId="AD" clId="Web-{7A7459F1-BF95-57E5-AB59-09A6D9C5A8AA}" dt="2022-05-09T13:33:15.445" v="619" actId="20577"/>
          <ac:spMkLst>
            <pc:docMk/>
            <pc:sldMk cId="2447524717" sldId="282"/>
            <ac:spMk id="2" creationId="{94F91283-EA60-28E6-9F3F-16858C0F0FF5}"/>
          </ac:spMkLst>
        </pc:spChg>
      </pc:sldChg>
      <pc:sldChg chg="delSp modSp addAnim modAnim">
        <pc:chgData name="Gregg Lightfoot" userId="S::gl22k@fsu.edu::7b5d44e2-492d-4190-82fe-055dc361ac43" providerId="AD" clId="Web-{7A7459F1-BF95-57E5-AB59-09A6D9C5A8AA}" dt="2022-05-10T14:30:41.912" v="1722"/>
        <pc:sldMkLst>
          <pc:docMk/>
          <pc:sldMk cId="913825045" sldId="283"/>
        </pc:sldMkLst>
        <pc:spChg chg="del">
          <ac:chgData name="Gregg Lightfoot" userId="S::gl22k@fsu.edu::7b5d44e2-492d-4190-82fe-055dc361ac43" providerId="AD" clId="Web-{7A7459F1-BF95-57E5-AB59-09A6D9C5A8AA}" dt="2022-05-09T12:23:30.643" v="1"/>
          <ac:spMkLst>
            <pc:docMk/>
            <pc:sldMk cId="913825045" sldId="283"/>
            <ac:spMk id="2" creationId="{D8125874-D42E-198A-48DD-4B4F5D7FDF3A}"/>
          </ac:spMkLst>
        </pc:spChg>
        <pc:spChg chg="mod">
          <ac:chgData name="Gregg Lightfoot" userId="S::gl22k@fsu.edu::7b5d44e2-492d-4190-82fe-055dc361ac43" providerId="AD" clId="Web-{7A7459F1-BF95-57E5-AB59-09A6D9C5A8AA}" dt="2022-05-09T12:40:34.415" v="199" actId="1076"/>
          <ac:spMkLst>
            <pc:docMk/>
            <pc:sldMk cId="913825045" sldId="283"/>
            <ac:spMk id="3" creationId="{965DC4B0-E5FA-2FED-9FA9-178B774F5BA9}"/>
          </ac:spMkLst>
        </pc:spChg>
        <pc:spChg chg="mod">
          <ac:chgData name="Gregg Lightfoot" userId="S::gl22k@fsu.edu::7b5d44e2-492d-4190-82fe-055dc361ac43" providerId="AD" clId="Web-{7A7459F1-BF95-57E5-AB59-09A6D9C5A8AA}" dt="2022-05-09T13:45:11.554" v="671" actId="14100"/>
          <ac:spMkLst>
            <pc:docMk/>
            <pc:sldMk cId="913825045" sldId="283"/>
            <ac:spMk id="23" creationId="{9C956FDF-861E-933C-2D8B-9EA572ED6D4A}"/>
          </ac:spMkLst>
        </pc:spChg>
        <pc:graphicFrameChg chg="mod modGraphic">
          <ac:chgData name="Gregg Lightfoot" userId="S::gl22k@fsu.edu::7b5d44e2-492d-4190-82fe-055dc361ac43" providerId="AD" clId="Web-{7A7459F1-BF95-57E5-AB59-09A6D9C5A8AA}" dt="2022-05-09T13:25:17.831" v="599" actId="20577"/>
          <ac:graphicFrameMkLst>
            <pc:docMk/>
            <pc:sldMk cId="913825045" sldId="283"/>
            <ac:graphicFrameMk id="4" creationId="{4C46DDAB-B15C-3289-AA71-86EC95D87C78}"/>
          </ac:graphicFrameMkLst>
        </pc:graphicFrameChg>
      </pc:sldChg>
      <pc:sldChg chg="addSp delSp modSp add ord replId addAnim modAnim modNotes">
        <pc:chgData name="Gregg Lightfoot" userId="S::gl22k@fsu.edu::7b5d44e2-492d-4190-82fe-055dc361ac43" providerId="AD" clId="Web-{7A7459F1-BF95-57E5-AB59-09A6D9C5A8AA}" dt="2022-05-10T14:30:22.552" v="1719"/>
        <pc:sldMkLst>
          <pc:docMk/>
          <pc:sldMk cId="1077675394" sldId="284"/>
        </pc:sldMkLst>
        <pc:spChg chg="mod">
          <ac:chgData name="Gregg Lightfoot" userId="S::gl22k@fsu.edu::7b5d44e2-492d-4190-82fe-055dc361ac43" providerId="AD" clId="Web-{7A7459F1-BF95-57E5-AB59-09A6D9C5A8AA}" dt="2022-05-09T12:32:03.599" v="117" actId="20577"/>
          <ac:spMkLst>
            <pc:docMk/>
            <pc:sldMk cId="1077675394" sldId="284"/>
            <ac:spMk id="3" creationId="{965DC4B0-E5FA-2FED-9FA9-178B774F5BA9}"/>
          </ac:spMkLst>
        </pc:spChg>
        <pc:spChg chg="mod">
          <ac:chgData name="Gregg Lightfoot" userId="S::gl22k@fsu.edu::7b5d44e2-492d-4190-82fe-055dc361ac43" providerId="AD" clId="Web-{7A7459F1-BF95-57E5-AB59-09A6D9C5A8AA}" dt="2022-05-09T13:45:30.601" v="674" actId="14100"/>
          <ac:spMkLst>
            <pc:docMk/>
            <pc:sldMk cId="1077675394" sldId="284"/>
            <ac:spMk id="23" creationId="{9C956FDF-861E-933C-2D8B-9EA572ED6D4A}"/>
          </ac:spMkLst>
        </pc:spChg>
        <pc:graphicFrameChg chg="add del modGraphic">
          <ac:chgData name="Gregg Lightfoot" userId="S::gl22k@fsu.edu::7b5d44e2-492d-4190-82fe-055dc361ac43" providerId="AD" clId="Web-{7A7459F1-BF95-57E5-AB59-09A6D9C5A8AA}" dt="2022-05-09T13:25:28.112" v="601" actId="20577"/>
          <ac:graphicFrameMkLst>
            <pc:docMk/>
            <pc:sldMk cId="1077675394" sldId="284"/>
            <ac:graphicFrameMk id="4" creationId="{4C46DDAB-B15C-3289-AA71-86EC95D87C78}"/>
          </ac:graphicFrameMkLst>
        </pc:graphicFrameChg>
      </pc:sldChg>
      <pc:sldChg chg="addSp delSp modSp add replId delCm modNotes">
        <pc:chgData name="Gregg Lightfoot" userId="S::gl22k@fsu.edu::7b5d44e2-492d-4190-82fe-055dc361ac43" providerId="AD" clId="Web-{7A7459F1-BF95-57E5-AB59-09A6D9C5A8AA}" dt="2022-05-10T13:22:58.752" v="1637" actId="20577"/>
        <pc:sldMkLst>
          <pc:docMk/>
          <pc:sldMk cId="1124845400" sldId="285"/>
        </pc:sldMkLst>
        <pc:spChg chg="mod">
          <ac:chgData name="Gregg Lightfoot" userId="S::gl22k@fsu.edu::7b5d44e2-492d-4190-82fe-055dc361ac43" providerId="AD" clId="Web-{7A7459F1-BF95-57E5-AB59-09A6D9C5A8AA}" dt="2022-05-09T12:52:47.014" v="330" actId="1076"/>
          <ac:spMkLst>
            <pc:docMk/>
            <pc:sldMk cId="1124845400" sldId="285"/>
            <ac:spMk id="2" creationId="{94F91283-EA60-28E6-9F3F-16858C0F0FF5}"/>
          </ac:spMkLst>
        </pc:spChg>
        <pc:spChg chg="mod">
          <ac:chgData name="Gregg Lightfoot" userId="S::gl22k@fsu.edu::7b5d44e2-492d-4190-82fe-055dc361ac43" providerId="AD" clId="Web-{7A7459F1-BF95-57E5-AB59-09A6D9C5A8AA}" dt="2022-05-10T13:22:58.752" v="1637" actId="20577"/>
          <ac:spMkLst>
            <pc:docMk/>
            <pc:sldMk cId="1124845400" sldId="285"/>
            <ac:spMk id="3" creationId="{8F7FF348-EA5C-ADCC-216F-A7EA37116DA6}"/>
          </ac:spMkLst>
        </pc:spChg>
        <pc:spChg chg="add del">
          <ac:chgData name="Gregg Lightfoot" userId="S::gl22k@fsu.edu::7b5d44e2-492d-4190-82fe-055dc361ac43" providerId="AD" clId="Web-{7A7459F1-BF95-57E5-AB59-09A6D9C5A8AA}" dt="2022-05-09T13:26:51.016" v="614"/>
          <ac:spMkLst>
            <pc:docMk/>
            <pc:sldMk cId="1124845400" sldId="285"/>
            <ac:spMk id="4" creationId="{EC3C0CF4-4951-C403-29DD-825F954F8AD2}"/>
          </ac:spMkLst>
        </pc:spChg>
        <pc:spChg chg="add del mod">
          <ac:chgData name="Gregg Lightfoot" userId="S::gl22k@fsu.edu::7b5d44e2-492d-4190-82fe-055dc361ac43" providerId="AD" clId="Web-{7A7459F1-BF95-57E5-AB59-09A6D9C5A8AA}" dt="2022-05-09T14:43:31.587" v="1555"/>
          <ac:spMkLst>
            <pc:docMk/>
            <pc:sldMk cId="1124845400" sldId="285"/>
            <ac:spMk id="58" creationId="{82E1BECB-F620-D61F-C8CB-AC11E5887F61}"/>
          </ac:spMkLst>
        </pc:spChg>
        <pc:spChg chg="add del mod">
          <ac:chgData name="Gregg Lightfoot" userId="S::gl22k@fsu.edu::7b5d44e2-492d-4190-82fe-055dc361ac43" providerId="AD" clId="Web-{7A7459F1-BF95-57E5-AB59-09A6D9C5A8AA}" dt="2022-05-09T14:43:35.868" v="1557"/>
          <ac:spMkLst>
            <pc:docMk/>
            <pc:sldMk cId="1124845400" sldId="285"/>
            <ac:spMk id="60" creationId="{362B0CD2-F019-4EB5-04A2-D04FFB2C8E11}"/>
          </ac:spMkLst>
        </pc:spChg>
        <pc:graphicFrameChg chg="add del mod">
          <ac:chgData name="Gregg Lightfoot" userId="S::gl22k@fsu.edu::7b5d44e2-492d-4190-82fe-055dc361ac43" providerId="AD" clId="Web-{7A7459F1-BF95-57E5-AB59-09A6D9C5A8AA}" dt="2022-05-09T14:43:34.134" v="1556"/>
          <ac:graphicFrameMkLst>
            <pc:docMk/>
            <pc:sldMk cId="1124845400" sldId="285"/>
            <ac:graphicFrameMk id="5" creationId="{369DB35D-60B5-8780-98C4-D1F341AF12CC}"/>
          </ac:graphicFrameMkLst>
        </pc:graphicFrameChg>
        <pc:graphicFrameChg chg="add del mod">
          <ac:chgData name="Gregg Lightfoot" userId="S::gl22k@fsu.edu::7b5d44e2-492d-4190-82fe-055dc361ac43" providerId="AD" clId="Web-{7A7459F1-BF95-57E5-AB59-09A6D9C5A8AA}" dt="2022-05-09T14:43:38.196" v="1558"/>
          <ac:graphicFrameMkLst>
            <pc:docMk/>
            <pc:sldMk cId="1124845400" sldId="285"/>
            <ac:graphicFrameMk id="31" creationId="{58834018-3CB1-1BD4-A660-BE25CEE6AFBE}"/>
          </ac:graphicFrameMkLst>
        </pc:graphicFrameChg>
      </pc:sldChg>
      <pc:sldChg chg="addSp delSp modSp add ord replId addAnim delAnim modAnim modNotes">
        <pc:chgData name="Gregg Lightfoot" userId="S::gl22k@fsu.edu::7b5d44e2-492d-4190-82fe-055dc361ac43" providerId="AD" clId="Web-{7A7459F1-BF95-57E5-AB59-09A6D9C5A8AA}" dt="2022-05-10T14:31:54.554" v="1727"/>
        <pc:sldMkLst>
          <pc:docMk/>
          <pc:sldMk cId="308013054" sldId="286"/>
        </pc:sldMkLst>
        <pc:spChg chg="mod">
          <ac:chgData name="Gregg Lightfoot" userId="S::gl22k@fsu.edu::7b5d44e2-492d-4190-82fe-055dc361ac43" providerId="AD" clId="Web-{7A7459F1-BF95-57E5-AB59-09A6D9C5A8AA}" dt="2022-05-09T13:42:16.043" v="623" actId="20577"/>
          <ac:spMkLst>
            <pc:docMk/>
            <pc:sldMk cId="308013054" sldId="286"/>
            <ac:spMk id="2" creationId="{150E7AAA-9407-2F1F-1DAE-7C1D8664E9EA}"/>
          </ac:spMkLst>
        </pc:spChg>
        <pc:spChg chg="mod">
          <ac:chgData name="Gregg Lightfoot" userId="S::gl22k@fsu.edu::7b5d44e2-492d-4190-82fe-055dc361ac43" providerId="AD" clId="Web-{7A7459F1-BF95-57E5-AB59-09A6D9C5A8AA}" dt="2022-05-10T12:17:25.473" v="1609" actId="20577"/>
          <ac:spMkLst>
            <pc:docMk/>
            <pc:sldMk cId="308013054" sldId="286"/>
            <ac:spMk id="3" creationId="{608F7E0F-14BC-1787-479F-4135E370F018}"/>
          </ac:spMkLst>
        </pc:spChg>
        <pc:picChg chg="del">
          <ac:chgData name="Gregg Lightfoot" userId="S::gl22k@fsu.edu::7b5d44e2-492d-4190-82fe-055dc361ac43" providerId="AD" clId="Web-{7A7459F1-BF95-57E5-AB59-09A6D9C5A8AA}" dt="2022-05-09T13:42:42.886" v="630"/>
          <ac:picMkLst>
            <pc:docMk/>
            <pc:sldMk cId="308013054" sldId="286"/>
            <ac:picMk id="4" creationId="{1C3DBBC7-069D-ADC5-09CF-794AA10EBF4E}"/>
          </ac:picMkLst>
        </pc:picChg>
        <pc:picChg chg="del">
          <ac:chgData name="Gregg Lightfoot" userId="S::gl22k@fsu.edu::7b5d44e2-492d-4190-82fe-055dc361ac43" providerId="AD" clId="Web-{7A7459F1-BF95-57E5-AB59-09A6D9C5A8AA}" dt="2022-05-09T13:42:28.933" v="624"/>
          <ac:picMkLst>
            <pc:docMk/>
            <pc:sldMk cId="308013054" sldId="286"/>
            <ac:picMk id="5" creationId="{7EDD771A-5132-9D52-3FF3-1B28D7F4B8F0}"/>
          </ac:picMkLst>
        </pc:picChg>
        <pc:picChg chg="add mod">
          <ac:chgData name="Gregg Lightfoot" userId="S::gl22k@fsu.edu::7b5d44e2-492d-4190-82fe-055dc361ac43" providerId="AD" clId="Web-{7A7459F1-BF95-57E5-AB59-09A6D9C5A8AA}" dt="2022-05-09T13:44:25.790" v="661" actId="1076"/>
          <ac:picMkLst>
            <pc:docMk/>
            <pc:sldMk cId="308013054" sldId="286"/>
            <ac:picMk id="6" creationId="{51A6452A-963D-FDD4-E8F5-51FA26F3E3E0}"/>
          </ac:picMkLst>
        </pc:picChg>
        <pc:picChg chg="add mod">
          <ac:chgData name="Gregg Lightfoot" userId="S::gl22k@fsu.edu::7b5d44e2-492d-4190-82fe-055dc361ac43" providerId="AD" clId="Web-{7A7459F1-BF95-57E5-AB59-09A6D9C5A8AA}" dt="2022-05-09T13:44:12.243" v="655" actId="1076"/>
          <ac:picMkLst>
            <pc:docMk/>
            <pc:sldMk cId="308013054" sldId="286"/>
            <ac:picMk id="7" creationId="{173B49DC-CBB1-C3DB-8919-D2B014659751}"/>
          </ac:picMkLst>
        </pc:picChg>
        <pc:picChg chg="add mod">
          <ac:chgData name="Gregg Lightfoot" userId="S::gl22k@fsu.edu::7b5d44e2-492d-4190-82fe-055dc361ac43" providerId="AD" clId="Web-{7A7459F1-BF95-57E5-AB59-09A6D9C5A8AA}" dt="2022-05-10T12:17:26.223" v="1610" actId="1076"/>
          <ac:picMkLst>
            <pc:docMk/>
            <pc:sldMk cId="308013054" sldId="286"/>
            <ac:picMk id="14" creationId="{B8FBA9B2-9216-1936-A65C-08690B96AF3D}"/>
          </ac:picMkLst>
        </pc:picChg>
      </pc:sldChg>
      <pc:sldChg chg="addSp delSp modSp new mod setBg">
        <pc:chgData name="Gregg Lightfoot" userId="S::gl22k@fsu.edu::7b5d44e2-492d-4190-82fe-055dc361ac43" providerId="AD" clId="Web-{7A7459F1-BF95-57E5-AB59-09A6D9C5A8AA}" dt="2022-05-09T14:43:22.743" v="1554" actId="14100"/>
        <pc:sldMkLst>
          <pc:docMk/>
          <pc:sldMk cId="1385772164" sldId="287"/>
        </pc:sldMkLst>
        <pc:spChg chg="mod">
          <ac:chgData name="Gregg Lightfoot" userId="S::gl22k@fsu.edu::7b5d44e2-492d-4190-82fe-055dc361ac43" providerId="AD" clId="Web-{7A7459F1-BF95-57E5-AB59-09A6D9C5A8AA}" dt="2022-05-09T14:41:20.137" v="1534" actId="20577"/>
          <ac:spMkLst>
            <pc:docMk/>
            <pc:sldMk cId="1385772164" sldId="287"/>
            <ac:spMk id="2" creationId="{7B8A8D51-9471-A399-FD42-1D3B091112BD}"/>
          </ac:spMkLst>
        </pc:spChg>
        <pc:spChg chg="add mod">
          <ac:chgData name="Gregg Lightfoot" userId="S::gl22k@fsu.edu::7b5d44e2-492d-4190-82fe-055dc361ac43" providerId="AD" clId="Web-{7A7459F1-BF95-57E5-AB59-09A6D9C5A8AA}" dt="2022-05-09T14:41:50.480" v="1541" actId="1076"/>
          <ac:spMkLst>
            <pc:docMk/>
            <pc:sldMk cId="1385772164" sldId="287"/>
            <ac:spMk id="5" creationId="{0DE3307A-0EE3-8E41-3571-AF00A49F9441}"/>
          </ac:spMkLst>
        </pc:spChg>
        <pc:spChg chg="add mod">
          <ac:chgData name="Gregg Lightfoot" userId="S::gl22k@fsu.edu::7b5d44e2-492d-4190-82fe-055dc361ac43" providerId="AD" clId="Web-{7A7459F1-BF95-57E5-AB59-09A6D9C5A8AA}" dt="2022-05-09T14:42:22.338" v="1548" actId="1076"/>
          <ac:spMkLst>
            <pc:docMk/>
            <pc:sldMk cId="1385772164" sldId="287"/>
            <ac:spMk id="31" creationId="{0020C36D-B03F-D098-6D56-D290AEE28E87}"/>
          </ac:spMkLst>
        </pc:spChg>
        <pc:graphicFrameChg chg="add mod">
          <ac:chgData name="Gregg Lightfoot" userId="S::gl22k@fsu.edu::7b5d44e2-492d-4190-82fe-055dc361ac43" providerId="AD" clId="Web-{7A7459F1-BF95-57E5-AB59-09A6D9C5A8AA}" dt="2022-05-09T14:41:43.230" v="1538" actId="14100"/>
          <ac:graphicFrameMkLst>
            <pc:docMk/>
            <pc:sldMk cId="1385772164" sldId="287"/>
            <ac:graphicFrameMk id="7" creationId="{D850A03B-FBA6-B0DF-86A7-020A059B7AB4}"/>
          </ac:graphicFrameMkLst>
        </pc:graphicFrameChg>
        <pc:graphicFrameChg chg="add del">
          <ac:chgData name="Gregg Lightfoot" userId="S::gl22k@fsu.edu::7b5d44e2-492d-4190-82fe-055dc361ac43" providerId="AD" clId="Web-{7A7459F1-BF95-57E5-AB59-09A6D9C5A8AA}" dt="2022-05-09T14:42:01.651" v="1543"/>
          <ac:graphicFrameMkLst>
            <pc:docMk/>
            <pc:sldMk cId="1385772164" sldId="287"/>
            <ac:graphicFrameMk id="24" creationId="{E92911EA-13FC-3DFC-0202-3841F1534942}"/>
          </ac:graphicFrameMkLst>
        </pc:graphicFrameChg>
        <pc:graphicFrameChg chg="add mod">
          <ac:chgData name="Gregg Lightfoot" userId="S::gl22k@fsu.edu::7b5d44e2-492d-4190-82fe-055dc361ac43" providerId="AD" clId="Web-{7A7459F1-BF95-57E5-AB59-09A6D9C5A8AA}" dt="2022-05-09T14:43:22.743" v="1554" actId="14100"/>
          <ac:graphicFrameMkLst>
            <pc:docMk/>
            <pc:sldMk cId="1385772164" sldId="287"/>
            <ac:graphicFrameMk id="33" creationId="{33C7C3B3-038C-A59D-41C9-57096EDB21DC}"/>
          </ac:graphicFrameMkLst>
        </pc:graphicFrameChg>
      </pc:sldChg>
    </pc:docChg>
  </pc:docChgLst>
  <pc:docChgLst>
    <pc:chgData name="Robert Gordon" userId="c6211be2-0cc8-4380-9d79-926aeb7800d5" providerId="ADAL" clId="{2B2685A4-5E5E-E440-B08A-0B3C2DD50962}"/>
    <pc:docChg chg="modSld">
      <pc:chgData name="Robert Gordon" userId="c6211be2-0cc8-4380-9d79-926aeb7800d5" providerId="ADAL" clId="{2B2685A4-5E5E-E440-B08A-0B3C2DD50962}" dt="2022-05-10T15:17:49.215" v="11" actId="207"/>
      <pc:docMkLst>
        <pc:docMk/>
      </pc:docMkLst>
      <pc:sldChg chg="modSp mod">
        <pc:chgData name="Robert Gordon" userId="c6211be2-0cc8-4380-9d79-926aeb7800d5" providerId="ADAL" clId="{2B2685A4-5E5E-E440-B08A-0B3C2DD50962}" dt="2022-05-10T15:17:49.215" v="11" actId="207"/>
        <pc:sldMkLst>
          <pc:docMk/>
          <pc:sldMk cId="1385772164" sldId="287"/>
        </pc:sldMkLst>
        <pc:graphicFrameChg chg="mod modGraphic">
          <ac:chgData name="Robert Gordon" userId="c6211be2-0cc8-4380-9d79-926aeb7800d5" providerId="ADAL" clId="{2B2685A4-5E5E-E440-B08A-0B3C2DD50962}" dt="2022-05-10T15:17:34.996" v="5" actId="113"/>
          <ac:graphicFrameMkLst>
            <pc:docMk/>
            <pc:sldMk cId="1385772164" sldId="287"/>
            <ac:graphicFrameMk id="7" creationId="{D850A03B-FBA6-B0DF-86A7-020A059B7AB4}"/>
          </ac:graphicFrameMkLst>
        </pc:graphicFrameChg>
        <pc:graphicFrameChg chg="mod modGraphic">
          <ac:chgData name="Robert Gordon" userId="c6211be2-0cc8-4380-9d79-926aeb7800d5" providerId="ADAL" clId="{2B2685A4-5E5E-E440-B08A-0B3C2DD50962}" dt="2022-05-10T15:17:49.215" v="11" actId="207"/>
          <ac:graphicFrameMkLst>
            <pc:docMk/>
            <pc:sldMk cId="1385772164" sldId="287"/>
            <ac:graphicFrameMk id="33" creationId="{33C7C3B3-038C-A59D-41C9-57096EDB21DC}"/>
          </ac:graphicFrameMkLst>
        </pc:graphicFrameChg>
      </pc:sldChg>
    </pc:docChg>
  </pc:docChgLst>
  <pc:docChgLst>
    <pc:chgData name="Gregg Lightfoot" userId="S::gl22k@fsu.edu::7b5d44e2-492d-4190-82fe-055dc361ac43" providerId="AD" clId="Web-{287EA4EB-4362-6454-40B0-BF0ED13976C2}"/>
    <pc:docChg chg="addSld delSld modSld sldOrd">
      <pc:chgData name="Gregg Lightfoot" userId="S::gl22k@fsu.edu::7b5d44e2-492d-4190-82fe-055dc361ac43" providerId="AD" clId="Web-{287EA4EB-4362-6454-40B0-BF0ED13976C2}" dt="2022-05-06T21:58:33.028" v="2555"/>
      <pc:docMkLst>
        <pc:docMk/>
      </pc:docMkLst>
      <pc:sldChg chg="addSp delSp modSp">
        <pc:chgData name="Gregg Lightfoot" userId="S::gl22k@fsu.edu::7b5d44e2-492d-4190-82fe-055dc361ac43" providerId="AD" clId="Web-{287EA4EB-4362-6454-40B0-BF0ED13976C2}" dt="2022-05-06T21:43:07.212" v="2342" actId="20577"/>
        <pc:sldMkLst>
          <pc:docMk/>
          <pc:sldMk cId="1158092278" sldId="258"/>
        </pc:sldMkLst>
        <pc:spChg chg="mod">
          <ac:chgData name="Gregg Lightfoot" userId="S::gl22k@fsu.edu::7b5d44e2-492d-4190-82fe-055dc361ac43" providerId="AD" clId="Web-{287EA4EB-4362-6454-40B0-BF0ED13976C2}" dt="2022-05-06T20:08:03.600" v="1061" actId="14100"/>
          <ac:spMkLst>
            <pc:docMk/>
            <pc:sldMk cId="1158092278" sldId="258"/>
            <ac:spMk id="2" creationId="{3148D294-873B-B6AE-754E-FB0C97AD4798}"/>
          </ac:spMkLst>
        </pc:spChg>
        <pc:spChg chg="mod">
          <ac:chgData name="Gregg Lightfoot" userId="S::gl22k@fsu.edu::7b5d44e2-492d-4190-82fe-055dc361ac43" providerId="AD" clId="Web-{287EA4EB-4362-6454-40B0-BF0ED13976C2}" dt="2022-05-06T21:43:07.212" v="2342" actId="20577"/>
          <ac:spMkLst>
            <pc:docMk/>
            <pc:sldMk cId="1158092278" sldId="258"/>
            <ac:spMk id="3" creationId="{8D0AC630-D619-57AC-4AB6-090178880763}"/>
          </ac:spMkLst>
        </pc:spChg>
        <pc:spChg chg="del">
          <ac:chgData name="Gregg Lightfoot" userId="S::gl22k@fsu.edu::7b5d44e2-492d-4190-82fe-055dc361ac43" providerId="AD" clId="Web-{287EA4EB-4362-6454-40B0-BF0ED13976C2}" dt="2022-05-06T20:07:03.647" v="1053"/>
          <ac:spMkLst>
            <pc:docMk/>
            <pc:sldMk cId="1158092278" sldId="258"/>
            <ac:spMk id="14" creationId="{70BEB1E7-2F88-40BC-B73D-42E5B6F80BFC}"/>
          </ac:spMkLst>
        </pc:spChg>
        <pc:spChg chg="del">
          <ac:chgData name="Gregg Lightfoot" userId="S::gl22k@fsu.edu::7b5d44e2-492d-4190-82fe-055dc361ac43" providerId="AD" clId="Web-{287EA4EB-4362-6454-40B0-BF0ED13976C2}" dt="2022-05-06T20:07:03.647" v="1053"/>
          <ac:spMkLst>
            <pc:docMk/>
            <pc:sldMk cId="1158092278" sldId="258"/>
            <ac:spMk id="15" creationId="{D2B783EE-0239-4717-BBEA-8C9EAC61C824}"/>
          </ac:spMkLst>
        </pc:spChg>
        <pc:spChg chg="del">
          <ac:chgData name="Gregg Lightfoot" userId="S::gl22k@fsu.edu::7b5d44e2-492d-4190-82fe-055dc361ac43" providerId="AD" clId="Web-{287EA4EB-4362-6454-40B0-BF0ED13976C2}" dt="2022-05-06T20:07:03.647" v="1053"/>
          <ac:spMkLst>
            <pc:docMk/>
            <pc:sldMk cId="1158092278" sldId="258"/>
            <ac:spMk id="16" creationId="{A7B99495-F43F-4D80-A44F-2CB4764EB90B}"/>
          </ac:spMkLst>
        </pc:spChg>
        <pc:spChg chg="add">
          <ac:chgData name="Gregg Lightfoot" userId="S::gl22k@fsu.edu::7b5d44e2-492d-4190-82fe-055dc361ac43" providerId="AD" clId="Web-{287EA4EB-4362-6454-40B0-BF0ED13976C2}" dt="2022-05-06T20:07:03.647" v="1053"/>
          <ac:spMkLst>
            <pc:docMk/>
            <pc:sldMk cId="1158092278" sldId="258"/>
            <ac:spMk id="21" creationId="{E8A8EAB8-D2FF-444D-B34B-7D32F106AD0E}"/>
          </ac:spMkLst>
        </pc:spChg>
        <pc:picChg chg="mod">
          <ac:chgData name="Gregg Lightfoot" userId="S::gl22k@fsu.edu::7b5d44e2-492d-4190-82fe-055dc361ac43" providerId="AD" clId="Web-{287EA4EB-4362-6454-40B0-BF0ED13976C2}" dt="2022-05-06T20:07:03.647" v="1053"/>
          <ac:picMkLst>
            <pc:docMk/>
            <pc:sldMk cId="1158092278" sldId="258"/>
            <ac:picMk id="4" creationId="{48992A8A-094E-22D0-961E-EA1A7B96E95E}"/>
          </ac:picMkLst>
        </pc:picChg>
        <pc:picChg chg="mod ord">
          <ac:chgData name="Gregg Lightfoot" userId="S::gl22k@fsu.edu::7b5d44e2-492d-4190-82fe-055dc361ac43" providerId="AD" clId="Web-{287EA4EB-4362-6454-40B0-BF0ED13976C2}" dt="2022-05-06T20:07:03.647" v="1053"/>
          <ac:picMkLst>
            <pc:docMk/>
            <pc:sldMk cId="1158092278" sldId="258"/>
            <ac:picMk id="5" creationId="{0538B76D-7442-90FA-1E85-D6CC73C1CC1C}"/>
          </ac:picMkLst>
        </pc:picChg>
        <pc:cxnChg chg="add">
          <ac:chgData name="Gregg Lightfoot" userId="S::gl22k@fsu.edu::7b5d44e2-492d-4190-82fe-055dc361ac43" providerId="AD" clId="Web-{287EA4EB-4362-6454-40B0-BF0ED13976C2}" dt="2022-05-06T20:07:03.647" v="1053"/>
          <ac:cxnSpMkLst>
            <pc:docMk/>
            <pc:sldMk cId="1158092278" sldId="258"/>
            <ac:cxnSpMk id="23" creationId="{EEA38897-7BA3-4408-8083-3235339C4A60}"/>
          </ac:cxnSpMkLst>
        </pc:cxnChg>
        <pc:cxnChg chg="add">
          <ac:chgData name="Gregg Lightfoot" userId="S::gl22k@fsu.edu::7b5d44e2-492d-4190-82fe-055dc361ac43" providerId="AD" clId="Web-{287EA4EB-4362-6454-40B0-BF0ED13976C2}" dt="2022-05-06T20:07:03.647" v="1053"/>
          <ac:cxnSpMkLst>
            <pc:docMk/>
            <pc:sldMk cId="1158092278" sldId="258"/>
            <ac:cxnSpMk id="25" creationId="{CA240C79-242E-4918-9F28-B101847D1CC6}"/>
          </ac:cxnSpMkLst>
        </pc:cxnChg>
        <pc:cxnChg chg="add">
          <ac:chgData name="Gregg Lightfoot" userId="S::gl22k@fsu.edu::7b5d44e2-492d-4190-82fe-055dc361ac43" providerId="AD" clId="Web-{287EA4EB-4362-6454-40B0-BF0ED13976C2}" dt="2022-05-06T20:07:03.647" v="1053"/>
          <ac:cxnSpMkLst>
            <pc:docMk/>
            <pc:sldMk cId="1158092278" sldId="258"/>
            <ac:cxnSpMk id="27" creationId="{F11AD06B-AB20-4097-8606-5DA00DBACE88}"/>
          </ac:cxnSpMkLst>
        </pc:cxnChg>
      </pc:sldChg>
      <pc:sldChg chg="addSp delSp modSp mod setBg modClrScheme delCm chgLayout modNotes">
        <pc:chgData name="Gregg Lightfoot" userId="S::gl22k@fsu.edu::7b5d44e2-492d-4190-82fe-055dc361ac43" providerId="AD" clId="Web-{287EA4EB-4362-6454-40B0-BF0ED13976C2}" dt="2022-05-06T21:14:51.347" v="1781"/>
        <pc:sldMkLst>
          <pc:docMk/>
          <pc:sldMk cId="3148574687" sldId="263"/>
        </pc:sldMkLst>
        <pc:spChg chg="mod ord">
          <ac:chgData name="Gregg Lightfoot" userId="S::gl22k@fsu.edu::7b5d44e2-492d-4190-82fe-055dc361ac43" providerId="AD" clId="Web-{287EA4EB-4362-6454-40B0-BF0ED13976C2}" dt="2022-05-06T21:14:51.347" v="1781"/>
          <ac:spMkLst>
            <pc:docMk/>
            <pc:sldMk cId="3148574687" sldId="263"/>
            <ac:spMk id="2" creationId="{A1CD15A5-3AFA-FB50-BD9D-BB944E53CCEC}"/>
          </ac:spMkLst>
        </pc:spChg>
        <pc:spChg chg="mod ord">
          <ac:chgData name="Gregg Lightfoot" userId="S::gl22k@fsu.edu::7b5d44e2-492d-4190-82fe-055dc361ac43" providerId="AD" clId="Web-{287EA4EB-4362-6454-40B0-BF0ED13976C2}" dt="2022-05-06T21:14:51.347" v="1781"/>
          <ac:spMkLst>
            <pc:docMk/>
            <pc:sldMk cId="3148574687" sldId="263"/>
            <ac:spMk id="3" creationId="{1D0E4B88-E3E0-AA44-D1A8-E0B5C6B9DA11}"/>
          </ac:spMkLst>
        </pc:spChg>
        <pc:spChg chg="add mod">
          <ac:chgData name="Gregg Lightfoot" userId="S::gl22k@fsu.edu::7b5d44e2-492d-4190-82fe-055dc361ac43" providerId="AD" clId="Web-{287EA4EB-4362-6454-40B0-BF0ED13976C2}" dt="2022-05-06T20:05:59.163" v="1045" actId="1076"/>
          <ac:spMkLst>
            <pc:docMk/>
            <pc:sldMk cId="3148574687" sldId="263"/>
            <ac:spMk id="70" creationId="{D407BB57-CE96-630F-6350-E16B8E12D31D}"/>
          </ac:spMkLst>
        </pc:spChg>
        <pc:spChg chg="add del mod ord">
          <ac:chgData name="Gregg Lightfoot" userId="S::gl22k@fsu.edu::7b5d44e2-492d-4190-82fe-055dc361ac43" providerId="AD" clId="Web-{287EA4EB-4362-6454-40B0-BF0ED13976C2}" dt="2022-05-06T21:14:51.347" v="1781"/>
          <ac:spMkLst>
            <pc:docMk/>
            <pc:sldMk cId="3148574687" sldId="263"/>
            <ac:spMk id="99" creationId="{97209119-FF26-96D5-97FE-0365E1B3351B}"/>
          </ac:spMkLst>
        </pc:spChg>
        <pc:spChg chg="add del">
          <ac:chgData name="Gregg Lightfoot" userId="S::gl22k@fsu.edu::7b5d44e2-492d-4190-82fe-055dc361ac43" providerId="AD" clId="Web-{287EA4EB-4362-6454-40B0-BF0ED13976C2}" dt="2022-05-06T20:03:54.756" v="1033"/>
          <ac:spMkLst>
            <pc:docMk/>
            <pc:sldMk cId="3148574687" sldId="263"/>
            <ac:spMk id="115" creationId="{E6BEB482-6CE7-4D6C-AC19-BDA464730899}"/>
          </ac:spMkLst>
        </pc:spChg>
        <pc:spChg chg="add del">
          <ac:chgData name="Gregg Lightfoot" userId="S::gl22k@fsu.edu::7b5d44e2-492d-4190-82fe-055dc361ac43" providerId="AD" clId="Web-{287EA4EB-4362-6454-40B0-BF0ED13976C2}" dt="2022-05-06T20:03:54.756" v="1033"/>
          <ac:spMkLst>
            <pc:docMk/>
            <pc:sldMk cId="3148574687" sldId="263"/>
            <ac:spMk id="117" creationId="{AB948C00-58B8-4380-A1A8-49F7136B150B}"/>
          </ac:spMkLst>
        </pc:spChg>
        <pc:spChg chg="add del">
          <ac:chgData name="Gregg Lightfoot" userId="S::gl22k@fsu.edu::7b5d44e2-492d-4190-82fe-055dc361ac43" providerId="AD" clId="Web-{287EA4EB-4362-6454-40B0-BF0ED13976C2}" dt="2022-05-06T20:03:54.756" v="1033"/>
          <ac:spMkLst>
            <pc:docMk/>
            <pc:sldMk cId="3148574687" sldId="263"/>
            <ac:spMk id="119" creationId="{AE6D64A5-8B93-4019-9FDC-75D3D7B87CBF}"/>
          </ac:spMkLst>
        </pc:spChg>
        <pc:spChg chg="add mod">
          <ac:chgData name="Gregg Lightfoot" userId="S::gl22k@fsu.edu::7b5d44e2-492d-4190-82fe-055dc361ac43" providerId="AD" clId="Web-{287EA4EB-4362-6454-40B0-BF0ED13976C2}" dt="2022-05-06T20:06:15.194" v="1048" actId="1076"/>
          <ac:spMkLst>
            <pc:docMk/>
            <pc:sldMk cId="3148574687" sldId="263"/>
            <ac:spMk id="330" creationId="{AD38BC21-86DA-E40C-FD94-FBDBEB9C5F82}"/>
          </ac:spMkLst>
        </pc:spChg>
        <pc:graphicFrameChg chg="add del mod">
          <ac:chgData name="Gregg Lightfoot" userId="S::gl22k@fsu.edu::7b5d44e2-492d-4190-82fe-055dc361ac43" providerId="AD" clId="Web-{287EA4EB-4362-6454-40B0-BF0ED13976C2}" dt="2022-05-06T19:29:46.266" v="41"/>
          <ac:graphicFrameMkLst>
            <pc:docMk/>
            <pc:sldMk cId="3148574687" sldId="263"/>
            <ac:graphicFrameMk id="6" creationId="{BEE9DC4F-F192-558F-25D0-2C700E042996}"/>
          </ac:graphicFrameMkLst>
        </pc:graphicFrameChg>
        <pc:graphicFrameChg chg="mod modGraphic">
          <ac:chgData name="Gregg Lightfoot" userId="S::gl22k@fsu.edu::7b5d44e2-492d-4190-82fe-055dc361ac43" providerId="AD" clId="Web-{287EA4EB-4362-6454-40B0-BF0ED13976C2}" dt="2022-05-06T20:05:05.459" v="1040" actId="1076"/>
          <ac:graphicFrameMkLst>
            <pc:docMk/>
            <pc:sldMk cId="3148574687" sldId="263"/>
            <ac:graphicFrameMk id="621" creationId="{41F05B60-06D5-1CBB-35CF-82932A0E666B}"/>
          </ac:graphicFrameMkLst>
        </pc:graphicFrameChg>
        <pc:picChg chg="del mod">
          <ac:chgData name="Gregg Lightfoot" userId="S::gl22k@fsu.edu::7b5d44e2-492d-4190-82fe-055dc361ac43" providerId="AD" clId="Web-{287EA4EB-4362-6454-40B0-BF0ED13976C2}" dt="2022-05-06T19:28:24.672" v="28"/>
          <ac:picMkLst>
            <pc:docMk/>
            <pc:sldMk cId="3148574687" sldId="263"/>
            <ac:picMk id="4" creationId="{4877977E-282F-A3E3-DDD0-FB571B79A9AE}"/>
          </ac:picMkLst>
        </pc:picChg>
        <pc:picChg chg="del">
          <ac:chgData name="Gregg Lightfoot" userId="S::gl22k@fsu.edu::7b5d44e2-492d-4190-82fe-055dc361ac43" providerId="AD" clId="Web-{287EA4EB-4362-6454-40B0-BF0ED13976C2}" dt="2022-05-06T19:28:39.079" v="33"/>
          <ac:picMkLst>
            <pc:docMk/>
            <pc:sldMk cId="3148574687" sldId="263"/>
            <ac:picMk id="5" creationId="{A2DF848A-8CAF-A42C-8D10-6199A6C86C1E}"/>
          </ac:picMkLst>
        </pc:picChg>
        <pc:picChg chg="add del">
          <ac:chgData name="Gregg Lightfoot" userId="S::gl22k@fsu.edu::7b5d44e2-492d-4190-82fe-055dc361ac43" providerId="AD" clId="Web-{287EA4EB-4362-6454-40B0-BF0ED13976C2}" dt="2022-05-06T20:03:50.053" v="1032"/>
          <ac:picMkLst>
            <pc:docMk/>
            <pc:sldMk cId="3148574687" sldId="263"/>
            <ac:picMk id="623" creationId="{249BA44B-96E1-C62C-6D5C-D1664AB49E15}"/>
          </ac:picMkLst>
        </pc:picChg>
        <pc:picChg chg="add ord">
          <ac:chgData name="Gregg Lightfoot" userId="S::gl22k@fsu.edu::7b5d44e2-492d-4190-82fe-055dc361ac43" providerId="AD" clId="Web-{287EA4EB-4362-6454-40B0-BF0ED13976C2}" dt="2022-05-06T20:04:08.412" v="1035"/>
          <ac:picMkLst>
            <pc:docMk/>
            <pc:sldMk cId="3148574687" sldId="263"/>
            <ac:picMk id="624" creationId="{8B7C52C2-7D60-A36D-395E-4908F5E077EE}"/>
          </ac:picMkLst>
        </pc:picChg>
        <pc:picChg chg="add del mod">
          <ac:chgData name="Gregg Lightfoot" userId="S::gl22k@fsu.edu::7b5d44e2-492d-4190-82fe-055dc361ac43" providerId="AD" clId="Web-{287EA4EB-4362-6454-40B0-BF0ED13976C2}" dt="2022-05-06T19:28:35.298" v="32"/>
          <ac:picMkLst>
            <pc:docMk/>
            <pc:sldMk cId="3148574687" sldId="263"/>
            <ac:picMk id="700" creationId="{C81D0B42-E1E9-848C-EC72-0E2709A4D0AE}"/>
          </ac:picMkLst>
        </pc:picChg>
        <pc:picChg chg="add del mod">
          <ac:chgData name="Gregg Lightfoot" userId="S::gl22k@fsu.edu::7b5d44e2-492d-4190-82fe-055dc361ac43" providerId="AD" clId="Web-{287EA4EB-4362-6454-40B0-BF0ED13976C2}" dt="2022-05-06T19:58:41.052" v="1022"/>
          <ac:picMkLst>
            <pc:docMk/>
            <pc:sldMk cId="3148574687" sldId="263"/>
            <ac:picMk id="764" creationId="{8444640F-74BA-1496-2E88-D86EFFC1D679}"/>
          </ac:picMkLst>
        </pc:picChg>
      </pc:sldChg>
      <pc:sldChg chg="addSp modSp mod setBg modNotes">
        <pc:chgData name="Gregg Lightfoot" userId="S::gl22k@fsu.edu::7b5d44e2-492d-4190-82fe-055dc361ac43" providerId="AD" clId="Web-{287EA4EB-4362-6454-40B0-BF0ED13976C2}" dt="2022-05-06T21:11:36.971" v="1779"/>
        <pc:sldMkLst>
          <pc:docMk/>
          <pc:sldMk cId="3276072694" sldId="264"/>
        </pc:sldMkLst>
        <pc:spChg chg="mod">
          <ac:chgData name="Gregg Lightfoot" userId="S::gl22k@fsu.edu::7b5d44e2-492d-4190-82fe-055dc361ac43" providerId="AD" clId="Web-{287EA4EB-4362-6454-40B0-BF0ED13976C2}" dt="2022-05-06T20:50:25.280" v="1471"/>
          <ac:spMkLst>
            <pc:docMk/>
            <pc:sldMk cId="3276072694" sldId="264"/>
            <ac:spMk id="2" creationId="{94F91283-EA60-28E6-9F3F-16858C0F0FF5}"/>
          </ac:spMkLst>
        </pc:spChg>
        <pc:spChg chg="mod">
          <ac:chgData name="Gregg Lightfoot" userId="S::gl22k@fsu.edu::7b5d44e2-492d-4190-82fe-055dc361ac43" providerId="AD" clId="Web-{287EA4EB-4362-6454-40B0-BF0ED13976C2}" dt="2022-05-06T20:50:25.280" v="1471"/>
          <ac:spMkLst>
            <pc:docMk/>
            <pc:sldMk cId="3276072694" sldId="264"/>
            <ac:spMk id="3" creationId="{8F7FF348-EA5C-ADCC-216F-A7EA37116DA6}"/>
          </ac:spMkLst>
        </pc:spChg>
        <pc:spChg chg="add">
          <ac:chgData name="Gregg Lightfoot" userId="S::gl22k@fsu.edu::7b5d44e2-492d-4190-82fe-055dc361ac43" providerId="AD" clId="Web-{287EA4EB-4362-6454-40B0-BF0ED13976C2}" dt="2022-05-06T20:50:25.280" v="1471"/>
          <ac:spMkLst>
            <pc:docMk/>
            <pc:sldMk cId="3276072694" sldId="264"/>
            <ac:spMk id="8" creationId="{E8A8EAB8-D2FF-444D-B34B-7D32F106AD0E}"/>
          </ac:spMkLst>
        </pc:spChg>
        <pc:cxnChg chg="add">
          <ac:chgData name="Gregg Lightfoot" userId="S::gl22k@fsu.edu::7b5d44e2-492d-4190-82fe-055dc361ac43" providerId="AD" clId="Web-{287EA4EB-4362-6454-40B0-BF0ED13976C2}" dt="2022-05-06T20:50:25.280" v="1471"/>
          <ac:cxnSpMkLst>
            <pc:docMk/>
            <pc:sldMk cId="3276072694" sldId="264"/>
            <ac:cxnSpMk id="10" creationId="{067633D1-6EE6-4118-B9F0-B363477BEE7A}"/>
          </ac:cxnSpMkLst>
        </pc:cxnChg>
        <pc:cxnChg chg="add">
          <ac:chgData name="Gregg Lightfoot" userId="S::gl22k@fsu.edu::7b5d44e2-492d-4190-82fe-055dc361ac43" providerId="AD" clId="Web-{287EA4EB-4362-6454-40B0-BF0ED13976C2}" dt="2022-05-06T20:50:25.280" v="1471"/>
          <ac:cxnSpMkLst>
            <pc:docMk/>
            <pc:sldMk cId="3276072694" sldId="264"/>
            <ac:cxnSpMk id="12" creationId="{4AD7FFC6-42A9-49CB-B5E9-B3F6B038331B}"/>
          </ac:cxnSpMkLst>
        </pc:cxnChg>
      </pc:sldChg>
      <pc:sldChg chg="addSp delSp modSp mod setBg delCm modNotes">
        <pc:chgData name="Gregg Lightfoot" userId="S::gl22k@fsu.edu::7b5d44e2-492d-4190-82fe-055dc361ac43" providerId="AD" clId="Web-{287EA4EB-4362-6454-40B0-BF0ED13976C2}" dt="2022-05-06T20:34:05.574" v="1452"/>
        <pc:sldMkLst>
          <pc:docMk/>
          <pc:sldMk cId="4076958169" sldId="265"/>
        </pc:sldMkLst>
        <pc:spChg chg="mod">
          <ac:chgData name="Gregg Lightfoot" userId="S::gl22k@fsu.edu::7b5d44e2-492d-4190-82fe-055dc361ac43" providerId="AD" clId="Web-{287EA4EB-4362-6454-40B0-BF0ED13976C2}" dt="2022-05-06T20:32:58.011" v="1451" actId="1076"/>
          <ac:spMkLst>
            <pc:docMk/>
            <pc:sldMk cId="4076958169" sldId="265"/>
            <ac:spMk id="2" creationId="{BD3E1EDC-F4B9-CA3F-FC3E-9ED6716AD92A}"/>
          </ac:spMkLst>
        </pc:spChg>
        <pc:spChg chg="del mod">
          <ac:chgData name="Gregg Lightfoot" userId="S::gl22k@fsu.edu::7b5d44e2-492d-4190-82fe-055dc361ac43" providerId="AD" clId="Web-{287EA4EB-4362-6454-40B0-BF0ED13976C2}" dt="2022-05-06T20:18:04.540" v="1330"/>
          <ac:spMkLst>
            <pc:docMk/>
            <pc:sldMk cId="4076958169" sldId="265"/>
            <ac:spMk id="3" creationId="{BD3A0378-C768-906C-C52A-1DE54BE2645E}"/>
          </ac:spMkLst>
        </pc:spChg>
        <pc:spChg chg="add del">
          <ac:chgData name="Gregg Lightfoot" userId="S::gl22k@fsu.edu::7b5d44e2-492d-4190-82fe-055dc361ac43" providerId="AD" clId="Web-{287EA4EB-4362-6454-40B0-BF0ED13976C2}" dt="2022-05-06T20:18:04.540" v="1330"/>
          <ac:spMkLst>
            <pc:docMk/>
            <pc:sldMk cId="4076958169" sldId="265"/>
            <ac:spMk id="8" creationId="{A7AE9375-4664-4DB2-922D-2782A6E439AC}"/>
          </ac:spMkLst>
        </pc:spChg>
        <pc:spChg chg="add del">
          <ac:chgData name="Gregg Lightfoot" userId="S::gl22k@fsu.edu::7b5d44e2-492d-4190-82fe-055dc361ac43" providerId="AD" clId="Web-{287EA4EB-4362-6454-40B0-BF0ED13976C2}" dt="2022-05-06T20:18:04.540" v="1330"/>
          <ac:spMkLst>
            <pc:docMk/>
            <pc:sldMk cId="4076958169" sldId="265"/>
            <ac:spMk id="10" creationId="{C2C57604-0CFD-4023-B9BD-107166A25317}"/>
          </ac:spMkLst>
        </pc:spChg>
        <pc:graphicFrameChg chg="add mod modGraphic">
          <ac:chgData name="Gregg Lightfoot" userId="S::gl22k@fsu.edu::7b5d44e2-492d-4190-82fe-055dc361ac43" providerId="AD" clId="Web-{287EA4EB-4362-6454-40B0-BF0ED13976C2}" dt="2022-05-06T20:34:05.574" v="1452"/>
          <ac:graphicFrameMkLst>
            <pc:docMk/>
            <pc:sldMk cId="4076958169" sldId="265"/>
            <ac:graphicFrameMk id="12" creationId="{A61BC508-B19C-BD27-D2E5-FF4A81EE84AA}"/>
          </ac:graphicFrameMkLst>
        </pc:graphicFrameChg>
        <pc:picChg chg="add ord">
          <ac:chgData name="Gregg Lightfoot" userId="S::gl22k@fsu.edu::7b5d44e2-492d-4190-82fe-055dc361ac43" providerId="AD" clId="Web-{287EA4EB-4362-6454-40B0-BF0ED13976C2}" dt="2022-05-06T20:18:18.399" v="1332"/>
          <ac:picMkLst>
            <pc:docMk/>
            <pc:sldMk cId="4076958169" sldId="265"/>
            <ac:picMk id="13" creationId="{A1E6B0E7-41E9-D2E0-013E-4AEE2B1BD841}"/>
          </ac:picMkLst>
        </pc:picChg>
      </pc:sldChg>
      <pc:sldChg chg="addSp delSp modSp mod setBg setClrOvrMap modNotes">
        <pc:chgData name="Gregg Lightfoot" userId="S::gl22k@fsu.edu::7b5d44e2-492d-4190-82fe-055dc361ac43" providerId="AD" clId="Web-{287EA4EB-4362-6454-40B0-BF0ED13976C2}" dt="2022-05-06T21:08:11.346" v="1516"/>
        <pc:sldMkLst>
          <pc:docMk/>
          <pc:sldMk cId="2793663727" sldId="267"/>
        </pc:sldMkLst>
        <pc:spChg chg="mod">
          <ac:chgData name="Gregg Lightfoot" userId="S::gl22k@fsu.edu::7b5d44e2-492d-4190-82fe-055dc361ac43" providerId="AD" clId="Web-{287EA4EB-4362-6454-40B0-BF0ED13976C2}" dt="2022-05-06T21:05:50.517" v="1506"/>
          <ac:spMkLst>
            <pc:docMk/>
            <pc:sldMk cId="2793663727" sldId="267"/>
            <ac:spMk id="2" creationId="{3D07E5D5-695A-EB05-4020-88734A3DC63A}"/>
          </ac:spMkLst>
        </pc:spChg>
        <pc:spChg chg="mod ord">
          <ac:chgData name="Gregg Lightfoot" userId="S::gl22k@fsu.edu::7b5d44e2-492d-4190-82fe-055dc361ac43" providerId="AD" clId="Web-{287EA4EB-4362-6454-40B0-BF0ED13976C2}" dt="2022-05-06T21:05:50.517" v="1506"/>
          <ac:spMkLst>
            <pc:docMk/>
            <pc:sldMk cId="2793663727" sldId="267"/>
            <ac:spMk id="3" creationId="{8F589BEC-9D89-9B25-5C60-15A2EC33ADC9}"/>
          </ac:spMkLst>
        </pc:spChg>
        <pc:spChg chg="add del">
          <ac:chgData name="Gregg Lightfoot" userId="S::gl22k@fsu.edu::7b5d44e2-492d-4190-82fe-055dc361ac43" providerId="AD" clId="Web-{287EA4EB-4362-6454-40B0-BF0ED13976C2}" dt="2022-05-06T21:05:50.517" v="1506"/>
          <ac:spMkLst>
            <pc:docMk/>
            <pc:sldMk cId="2793663727" sldId="267"/>
            <ac:spMk id="8" creationId="{E8A8EAB8-D2FF-444D-B34B-7D32F106AD0E}"/>
          </ac:spMkLst>
        </pc:spChg>
        <pc:spChg chg="add del">
          <ac:chgData name="Gregg Lightfoot" userId="S::gl22k@fsu.edu::7b5d44e2-492d-4190-82fe-055dc361ac43" providerId="AD" clId="Web-{287EA4EB-4362-6454-40B0-BF0ED13976C2}" dt="2022-05-06T21:04:13.017" v="1498"/>
          <ac:spMkLst>
            <pc:docMk/>
            <pc:sldMk cId="2793663727" sldId="267"/>
            <ac:spMk id="17" creationId="{E8A8EAB8-D2FF-444D-B34B-7D32F106AD0E}"/>
          </ac:spMkLst>
        </pc:spChg>
        <pc:spChg chg="add del">
          <ac:chgData name="Gregg Lightfoot" userId="S::gl22k@fsu.edu::7b5d44e2-492d-4190-82fe-055dc361ac43" providerId="AD" clId="Web-{287EA4EB-4362-6454-40B0-BF0ED13976C2}" dt="2022-05-06T21:04:13.017" v="1498"/>
          <ac:spMkLst>
            <pc:docMk/>
            <pc:sldMk cId="2793663727" sldId="267"/>
            <ac:spMk id="19" creationId="{9DD005C1-8C51-42D6-9BEE-B9B83849743D}"/>
          </ac:spMkLst>
        </pc:spChg>
        <pc:spChg chg="add del">
          <ac:chgData name="Gregg Lightfoot" userId="S::gl22k@fsu.edu::7b5d44e2-492d-4190-82fe-055dc361ac43" providerId="AD" clId="Web-{287EA4EB-4362-6454-40B0-BF0ED13976C2}" dt="2022-05-06T21:04:13.017" v="1498"/>
          <ac:spMkLst>
            <pc:docMk/>
            <pc:sldMk cId="2793663727" sldId="267"/>
            <ac:spMk id="21" creationId="{C61F2F60-14E3-4196-B7CE-175E46F04481}"/>
          </ac:spMkLst>
        </pc:spChg>
        <pc:spChg chg="add del">
          <ac:chgData name="Gregg Lightfoot" userId="S::gl22k@fsu.edu::7b5d44e2-492d-4190-82fe-055dc361ac43" providerId="AD" clId="Web-{287EA4EB-4362-6454-40B0-BF0ED13976C2}" dt="2022-05-06T21:04:15.642" v="1500"/>
          <ac:spMkLst>
            <pc:docMk/>
            <pc:sldMk cId="2793663727" sldId="267"/>
            <ac:spMk id="23" creationId="{E8A8EAB8-D2FF-444D-B34B-7D32F106AD0E}"/>
          </ac:spMkLst>
        </pc:spChg>
        <pc:spChg chg="add del">
          <ac:chgData name="Gregg Lightfoot" userId="S::gl22k@fsu.edu::7b5d44e2-492d-4190-82fe-055dc361ac43" providerId="AD" clId="Web-{287EA4EB-4362-6454-40B0-BF0ED13976C2}" dt="2022-05-06T21:04:15.642" v="1500"/>
          <ac:spMkLst>
            <pc:docMk/>
            <pc:sldMk cId="2793663727" sldId="267"/>
            <ac:spMk id="24" creationId="{C61F2F60-14E3-4196-B7CE-175E46F04481}"/>
          </ac:spMkLst>
        </pc:spChg>
        <pc:spChg chg="add del">
          <ac:chgData name="Gregg Lightfoot" userId="S::gl22k@fsu.edu::7b5d44e2-492d-4190-82fe-055dc361ac43" providerId="AD" clId="Web-{287EA4EB-4362-6454-40B0-BF0ED13976C2}" dt="2022-05-06T21:04:18.423" v="1502"/>
          <ac:spMkLst>
            <pc:docMk/>
            <pc:sldMk cId="2793663727" sldId="267"/>
            <ac:spMk id="26" creationId="{357DD0D3-F869-46D0-944C-6EC60E19E351}"/>
          </ac:spMkLst>
        </pc:spChg>
        <pc:spChg chg="add del">
          <ac:chgData name="Gregg Lightfoot" userId="S::gl22k@fsu.edu::7b5d44e2-492d-4190-82fe-055dc361ac43" providerId="AD" clId="Web-{287EA4EB-4362-6454-40B0-BF0ED13976C2}" dt="2022-05-06T21:04:41.798" v="1504"/>
          <ac:spMkLst>
            <pc:docMk/>
            <pc:sldMk cId="2793663727" sldId="267"/>
            <ac:spMk id="29" creationId="{5A0118C5-4F8D-4CF4-BADD-53FEACC6C42A}"/>
          </ac:spMkLst>
        </pc:spChg>
        <pc:spChg chg="add del">
          <ac:chgData name="Gregg Lightfoot" userId="S::gl22k@fsu.edu::7b5d44e2-492d-4190-82fe-055dc361ac43" providerId="AD" clId="Web-{287EA4EB-4362-6454-40B0-BF0ED13976C2}" dt="2022-05-06T21:05:50.517" v="1506"/>
          <ac:spMkLst>
            <pc:docMk/>
            <pc:sldMk cId="2793663727" sldId="267"/>
            <ac:spMk id="36" creationId="{E8A8EAB8-D2FF-444D-B34B-7D32F106AD0E}"/>
          </ac:spMkLst>
        </pc:spChg>
        <pc:spChg chg="add del">
          <ac:chgData name="Gregg Lightfoot" userId="S::gl22k@fsu.edu::7b5d44e2-492d-4190-82fe-055dc361ac43" providerId="AD" clId="Web-{287EA4EB-4362-6454-40B0-BF0ED13976C2}" dt="2022-05-06T21:05:50.517" v="1506"/>
          <ac:spMkLst>
            <pc:docMk/>
            <pc:sldMk cId="2793663727" sldId="267"/>
            <ac:spMk id="37" creationId="{9DD005C1-8C51-42D6-9BEE-B9B83849743D}"/>
          </ac:spMkLst>
        </pc:spChg>
        <pc:spChg chg="add del">
          <ac:chgData name="Gregg Lightfoot" userId="S::gl22k@fsu.edu::7b5d44e2-492d-4190-82fe-055dc361ac43" providerId="AD" clId="Web-{287EA4EB-4362-6454-40B0-BF0ED13976C2}" dt="2022-05-06T21:05:50.517" v="1506"/>
          <ac:spMkLst>
            <pc:docMk/>
            <pc:sldMk cId="2793663727" sldId="267"/>
            <ac:spMk id="38" creationId="{C61F2F60-14E3-4196-B7CE-175E46F04481}"/>
          </ac:spMkLst>
        </pc:spChg>
        <pc:grpChg chg="add del">
          <ac:chgData name="Gregg Lightfoot" userId="S::gl22k@fsu.edu::7b5d44e2-492d-4190-82fe-055dc361ac43" providerId="AD" clId="Web-{287EA4EB-4362-6454-40B0-BF0ED13976C2}" dt="2022-05-06T21:04:41.798" v="1504"/>
          <ac:grpSpMkLst>
            <pc:docMk/>
            <pc:sldMk cId="2793663727" sldId="267"/>
            <ac:grpSpMk id="30" creationId="{B894EFA8-F425-4D19-A94B-445388B31E20}"/>
          </ac:grpSpMkLst>
        </pc:grpChg>
        <pc:grpChg chg="add del">
          <ac:chgData name="Gregg Lightfoot" userId="S::gl22k@fsu.edu::7b5d44e2-492d-4190-82fe-055dc361ac43" providerId="AD" clId="Web-{287EA4EB-4362-6454-40B0-BF0ED13976C2}" dt="2022-05-06T21:04:41.798" v="1504"/>
          <ac:grpSpMkLst>
            <pc:docMk/>
            <pc:sldMk cId="2793663727" sldId="267"/>
            <ac:grpSpMk id="32" creationId="{582A903B-6B78-4F0A-B7C9-3D80499020B8}"/>
          </ac:grpSpMkLst>
        </pc:grpChg>
        <pc:picChg chg="add mod">
          <ac:chgData name="Gregg Lightfoot" userId="S::gl22k@fsu.edu::7b5d44e2-492d-4190-82fe-055dc361ac43" providerId="AD" clId="Web-{287EA4EB-4362-6454-40B0-BF0ED13976C2}" dt="2022-05-06T21:06:03.689" v="1509" actId="14100"/>
          <ac:picMkLst>
            <pc:docMk/>
            <pc:sldMk cId="2793663727" sldId="267"/>
            <ac:picMk id="4" creationId="{78EC6D53-7964-95BC-935D-9C0EEA80A3B7}"/>
          </ac:picMkLst>
        </pc:picChg>
        <pc:cxnChg chg="add del">
          <ac:chgData name="Gregg Lightfoot" userId="S::gl22k@fsu.edu::7b5d44e2-492d-4190-82fe-055dc361ac43" providerId="AD" clId="Web-{287EA4EB-4362-6454-40B0-BF0ED13976C2}" dt="2022-05-06T21:05:50.517" v="1506"/>
          <ac:cxnSpMkLst>
            <pc:docMk/>
            <pc:sldMk cId="2793663727" sldId="267"/>
            <ac:cxnSpMk id="10" creationId="{067633D1-6EE6-4118-B9F0-B363477BEE7A}"/>
          </ac:cxnSpMkLst>
        </pc:cxnChg>
        <pc:cxnChg chg="add del">
          <ac:chgData name="Gregg Lightfoot" userId="S::gl22k@fsu.edu::7b5d44e2-492d-4190-82fe-055dc361ac43" providerId="AD" clId="Web-{287EA4EB-4362-6454-40B0-BF0ED13976C2}" dt="2022-05-06T21:05:50.517" v="1506"/>
          <ac:cxnSpMkLst>
            <pc:docMk/>
            <pc:sldMk cId="2793663727" sldId="267"/>
            <ac:cxnSpMk id="12" creationId="{4AD7FFC6-42A9-49CB-B5E9-B3F6B038331B}"/>
          </ac:cxnSpMkLst>
        </pc:cxnChg>
      </pc:sldChg>
      <pc:sldChg chg="del">
        <pc:chgData name="Gregg Lightfoot" userId="S::gl22k@fsu.edu::7b5d44e2-492d-4190-82fe-055dc361ac43" providerId="AD" clId="Web-{287EA4EB-4362-6454-40B0-BF0ED13976C2}" dt="2022-05-06T21:17:29.394" v="1788"/>
        <pc:sldMkLst>
          <pc:docMk/>
          <pc:sldMk cId="2564835710" sldId="268"/>
        </pc:sldMkLst>
      </pc:sldChg>
      <pc:sldChg chg="addSp modSp mod setBg modNotes">
        <pc:chgData name="Gregg Lightfoot" userId="S::gl22k@fsu.edu::7b5d44e2-492d-4190-82fe-055dc361ac43" providerId="AD" clId="Web-{287EA4EB-4362-6454-40B0-BF0ED13976C2}" dt="2022-05-06T21:07:50.205" v="1514"/>
        <pc:sldMkLst>
          <pc:docMk/>
          <pc:sldMk cId="2720196262" sldId="269"/>
        </pc:sldMkLst>
        <pc:spChg chg="mod">
          <ac:chgData name="Gregg Lightfoot" userId="S::gl22k@fsu.edu::7b5d44e2-492d-4190-82fe-055dc361ac43" providerId="AD" clId="Web-{287EA4EB-4362-6454-40B0-BF0ED13976C2}" dt="2022-05-06T20:29:55.433" v="1440"/>
          <ac:spMkLst>
            <pc:docMk/>
            <pc:sldMk cId="2720196262" sldId="269"/>
            <ac:spMk id="2" creationId="{56E36CE1-4CB8-A8BF-9300-5C25485E9CE1}"/>
          </ac:spMkLst>
        </pc:spChg>
        <pc:spChg chg="mod">
          <ac:chgData name="Gregg Lightfoot" userId="S::gl22k@fsu.edu::7b5d44e2-492d-4190-82fe-055dc361ac43" providerId="AD" clId="Web-{287EA4EB-4362-6454-40B0-BF0ED13976C2}" dt="2022-05-06T20:29:55.433" v="1440"/>
          <ac:spMkLst>
            <pc:docMk/>
            <pc:sldMk cId="2720196262" sldId="269"/>
            <ac:spMk id="3" creationId="{00311DFF-1F52-4E96-4863-0AA24ABC573B}"/>
          </ac:spMkLst>
        </pc:spChg>
        <pc:spChg chg="add">
          <ac:chgData name="Gregg Lightfoot" userId="S::gl22k@fsu.edu::7b5d44e2-492d-4190-82fe-055dc361ac43" providerId="AD" clId="Web-{287EA4EB-4362-6454-40B0-BF0ED13976C2}" dt="2022-05-06T20:29:55.433" v="1440"/>
          <ac:spMkLst>
            <pc:docMk/>
            <pc:sldMk cId="2720196262" sldId="269"/>
            <ac:spMk id="9" creationId="{E8A8EAB8-D2FF-444D-B34B-7D32F106AD0E}"/>
          </ac:spMkLst>
        </pc:spChg>
        <pc:picChg chg="add">
          <ac:chgData name="Gregg Lightfoot" userId="S::gl22k@fsu.edu::7b5d44e2-492d-4190-82fe-055dc361ac43" providerId="AD" clId="Web-{287EA4EB-4362-6454-40B0-BF0ED13976C2}" dt="2022-05-06T20:29:55.433" v="1440"/>
          <ac:picMkLst>
            <pc:docMk/>
            <pc:sldMk cId="2720196262" sldId="269"/>
            <ac:picMk id="5" creationId="{C80685F7-0240-42EE-F9EB-BC54CFC7D3FF}"/>
          </ac:picMkLst>
        </pc:picChg>
        <pc:cxnChg chg="add">
          <ac:chgData name="Gregg Lightfoot" userId="S::gl22k@fsu.edu::7b5d44e2-492d-4190-82fe-055dc361ac43" providerId="AD" clId="Web-{287EA4EB-4362-6454-40B0-BF0ED13976C2}" dt="2022-05-06T20:29:55.433" v="1440"/>
          <ac:cxnSpMkLst>
            <pc:docMk/>
            <pc:sldMk cId="2720196262" sldId="269"/>
            <ac:cxnSpMk id="11" creationId="{EEA38897-7BA3-4408-8083-3235339C4A60}"/>
          </ac:cxnSpMkLst>
        </pc:cxnChg>
        <pc:cxnChg chg="add">
          <ac:chgData name="Gregg Lightfoot" userId="S::gl22k@fsu.edu::7b5d44e2-492d-4190-82fe-055dc361ac43" providerId="AD" clId="Web-{287EA4EB-4362-6454-40B0-BF0ED13976C2}" dt="2022-05-06T20:29:55.433" v="1440"/>
          <ac:cxnSpMkLst>
            <pc:docMk/>
            <pc:sldMk cId="2720196262" sldId="269"/>
            <ac:cxnSpMk id="13" creationId="{F11AD06B-AB20-4097-8606-5DA00DBACE88}"/>
          </ac:cxnSpMkLst>
        </pc:cxnChg>
      </pc:sldChg>
      <pc:sldChg chg="delCm modNotes">
        <pc:chgData name="Gregg Lightfoot" userId="S::gl22k@fsu.edu::7b5d44e2-492d-4190-82fe-055dc361ac43" providerId="AD" clId="Web-{287EA4EB-4362-6454-40B0-BF0ED13976C2}" dt="2022-05-06T21:23:34.099" v="2196"/>
        <pc:sldMkLst>
          <pc:docMk/>
          <pc:sldMk cId="378559832" sldId="270"/>
        </pc:sldMkLst>
      </pc:sldChg>
      <pc:sldChg chg="addSp modSp mod setBg delCm modNotes">
        <pc:chgData name="Gregg Lightfoot" userId="S::gl22k@fsu.edu::7b5d44e2-492d-4190-82fe-055dc361ac43" providerId="AD" clId="Web-{287EA4EB-4362-6454-40B0-BF0ED13976C2}" dt="2022-05-06T21:31:15.053" v="2224"/>
        <pc:sldMkLst>
          <pc:docMk/>
          <pc:sldMk cId="1925524377" sldId="271"/>
        </pc:sldMkLst>
        <pc:spChg chg="mod">
          <ac:chgData name="Gregg Lightfoot" userId="S::gl22k@fsu.edu::7b5d44e2-492d-4190-82fe-055dc361ac43" providerId="AD" clId="Web-{287EA4EB-4362-6454-40B0-BF0ED13976C2}" dt="2022-05-06T21:30:18.459" v="2219"/>
          <ac:spMkLst>
            <pc:docMk/>
            <pc:sldMk cId="1925524377" sldId="271"/>
            <ac:spMk id="2" creationId="{57C3015F-BB22-106D-5DBE-8D6678087E2A}"/>
          </ac:spMkLst>
        </pc:spChg>
        <pc:spChg chg="mod">
          <ac:chgData name="Gregg Lightfoot" userId="S::gl22k@fsu.edu::7b5d44e2-492d-4190-82fe-055dc361ac43" providerId="AD" clId="Web-{287EA4EB-4362-6454-40B0-BF0ED13976C2}" dt="2022-05-06T21:31:04.210" v="2221" actId="20577"/>
          <ac:spMkLst>
            <pc:docMk/>
            <pc:sldMk cId="1925524377" sldId="271"/>
            <ac:spMk id="3" creationId="{CEF67E5A-584C-E426-19D2-C3A7C96B2BF6}"/>
          </ac:spMkLst>
        </pc:spChg>
        <pc:spChg chg="add">
          <ac:chgData name="Gregg Lightfoot" userId="S::gl22k@fsu.edu::7b5d44e2-492d-4190-82fe-055dc361ac43" providerId="AD" clId="Web-{287EA4EB-4362-6454-40B0-BF0ED13976C2}" dt="2022-05-06T21:30:18.459" v="2219"/>
          <ac:spMkLst>
            <pc:docMk/>
            <pc:sldMk cId="1925524377" sldId="271"/>
            <ac:spMk id="8" creationId="{A7AE9375-4664-4DB2-922D-2782A6E439AC}"/>
          </ac:spMkLst>
        </pc:spChg>
        <pc:spChg chg="add">
          <ac:chgData name="Gregg Lightfoot" userId="S::gl22k@fsu.edu::7b5d44e2-492d-4190-82fe-055dc361ac43" providerId="AD" clId="Web-{287EA4EB-4362-6454-40B0-BF0ED13976C2}" dt="2022-05-06T21:30:18.459" v="2219"/>
          <ac:spMkLst>
            <pc:docMk/>
            <pc:sldMk cId="1925524377" sldId="271"/>
            <ac:spMk id="10" creationId="{C2C57604-0CFD-4023-B9BD-107166A25317}"/>
          </ac:spMkLst>
        </pc:spChg>
      </pc:sldChg>
      <pc:sldChg chg="del">
        <pc:chgData name="Gregg Lightfoot" userId="S::gl22k@fsu.edu::7b5d44e2-492d-4190-82fe-055dc361ac43" providerId="AD" clId="Web-{287EA4EB-4362-6454-40B0-BF0ED13976C2}" dt="2022-05-06T21:30:04.194" v="2218"/>
        <pc:sldMkLst>
          <pc:docMk/>
          <pc:sldMk cId="3806694240" sldId="272"/>
        </pc:sldMkLst>
      </pc:sldChg>
      <pc:sldChg chg="addSp modSp mod setBg">
        <pc:chgData name="Gregg Lightfoot" userId="S::gl22k@fsu.edu::7b5d44e2-492d-4190-82fe-055dc361ac43" providerId="AD" clId="Web-{287EA4EB-4362-6454-40B0-BF0ED13976C2}" dt="2022-05-06T21:31:38.663" v="2225"/>
        <pc:sldMkLst>
          <pc:docMk/>
          <pc:sldMk cId="3316705401" sldId="273"/>
        </pc:sldMkLst>
        <pc:spChg chg="mod">
          <ac:chgData name="Gregg Lightfoot" userId="S::gl22k@fsu.edu::7b5d44e2-492d-4190-82fe-055dc361ac43" providerId="AD" clId="Web-{287EA4EB-4362-6454-40B0-BF0ED13976C2}" dt="2022-05-06T21:31:38.663" v="2225"/>
          <ac:spMkLst>
            <pc:docMk/>
            <pc:sldMk cId="3316705401" sldId="273"/>
            <ac:spMk id="2" creationId="{BFE2F78B-212A-F2F3-4B8C-0BA3803AEBCA}"/>
          </ac:spMkLst>
        </pc:spChg>
        <pc:spChg chg="mod">
          <ac:chgData name="Gregg Lightfoot" userId="S::gl22k@fsu.edu::7b5d44e2-492d-4190-82fe-055dc361ac43" providerId="AD" clId="Web-{287EA4EB-4362-6454-40B0-BF0ED13976C2}" dt="2022-05-06T21:31:38.663" v="2225"/>
          <ac:spMkLst>
            <pc:docMk/>
            <pc:sldMk cId="3316705401" sldId="273"/>
            <ac:spMk id="3" creationId="{38B70C76-7C87-E8BF-7E69-BC0B1473C6BF}"/>
          </ac:spMkLst>
        </pc:spChg>
        <pc:spChg chg="add">
          <ac:chgData name="Gregg Lightfoot" userId="S::gl22k@fsu.edu::7b5d44e2-492d-4190-82fe-055dc361ac43" providerId="AD" clId="Web-{287EA4EB-4362-6454-40B0-BF0ED13976C2}" dt="2022-05-06T21:31:38.663" v="2225"/>
          <ac:spMkLst>
            <pc:docMk/>
            <pc:sldMk cId="3316705401" sldId="273"/>
            <ac:spMk id="8" creationId="{A7AE9375-4664-4DB2-922D-2782A6E439AC}"/>
          </ac:spMkLst>
        </pc:spChg>
        <pc:spChg chg="add">
          <ac:chgData name="Gregg Lightfoot" userId="S::gl22k@fsu.edu::7b5d44e2-492d-4190-82fe-055dc361ac43" providerId="AD" clId="Web-{287EA4EB-4362-6454-40B0-BF0ED13976C2}" dt="2022-05-06T21:31:38.663" v="2225"/>
          <ac:spMkLst>
            <pc:docMk/>
            <pc:sldMk cId="3316705401" sldId="273"/>
            <ac:spMk id="10" creationId="{C2C57604-0CFD-4023-B9BD-107166A25317}"/>
          </ac:spMkLst>
        </pc:spChg>
      </pc:sldChg>
      <pc:sldChg chg="addSp modSp mod setBg addAnim modNotes">
        <pc:chgData name="Gregg Lightfoot" userId="S::gl22k@fsu.edu::7b5d44e2-492d-4190-82fe-055dc361ac43" providerId="AD" clId="Web-{287EA4EB-4362-6454-40B0-BF0ED13976C2}" dt="2022-05-06T21:58:33.028" v="2555"/>
        <pc:sldMkLst>
          <pc:docMk/>
          <pc:sldMk cId="3362363798" sldId="274"/>
        </pc:sldMkLst>
        <pc:spChg chg="mod">
          <ac:chgData name="Gregg Lightfoot" userId="S::gl22k@fsu.edu::7b5d44e2-492d-4190-82fe-055dc361ac43" providerId="AD" clId="Web-{287EA4EB-4362-6454-40B0-BF0ED13976C2}" dt="2022-05-06T21:31:50.741" v="2226"/>
          <ac:spMkLst>
            <pc:docMk/>
            <pc:sldMk cId="3362363798" sldId="274"/>
            <ac:spMk id="2" creationId="{01D2D4C0-9B9A-AD47-650B-B3E9FF6C5F1C}"/>
          </ac:spMkLst>
        </pc:spChg>
        <pc:spChg chg="mod">
          <ac:chgData name="Gregg Lightfoot" userId="S::gl22k@fsu.edu::7b5d44e2-492d-4190-82fe-055dc361ac43" providerId="AD" clId="Web-{287EA4EB-4362-6454-40B0-BF0ED13976C2}" dt="2022-05-06T21:31:50.741" v="2226"/>
          <ac:spMkLst>
            <pc:docMk/>
            <pc:sldMk cId="3362363798" sldId="274"/>
            <ac:spMk id="3" creationId="{EF83BA8F-D2D8-94EA-4600-39654AED83FF}"/>
          </ac:spMkLst>
        </pc:spChg>
        <pc:spChg chg="add">
          <ac:chgData name="Gregg Lightfoot" userId="S::gl22k@fsu.edu::7b5d44e2-492d-4190-82fe-055dc361ac43" providerId="AD" clId="Web-{287EA4EB-4362-6454-40B0-BF0ED13976C2}" dt="2022-05-06T21:31:50.741" v="2226"/>
          <ac:spMkLst>
            <pc:docMk/>
            <pc:sldMk cId="3362363798" sldId="274"/>
            <ac:spMk id="8" creationId="{A7AE9375-4664-4DB2-922D-2782A6E439AC}"/>
          </ac:spMkLst>
        </pc:spChg>
        <pc:spChg chg="add">
          <ac:chgData name="Gregg Lightfoot" userId="S::gl22k@fsu.edu::7b5d44e2-492d-4190-82fe-055dc361ac43" providerId="AD" clId="Web-{287EA4EB-4362-6454-40B0-BF0ED13976C2}" dt="2022-05-06T21:31:50.741" v="2226"/>
          <ac:spMkLst>
            <pc:docMk/>
            <pc:sldMk cId="3362363798" sldId="274"/>
            <ac:spMk id="10" creationId="{C2C57604-0CFD-4023-B9BD-107166A25317}"/>
          </ac:spMkLst>
        </pc:spChg>
      </pc:sldChg>
      <pc:sldChg chg="delSp modSp modNotes">
        <pc:chgData name="Gregg Lightfoot" userId="S::gl22k@fsu.edu::7b5d44e2-492d-4190-82fe-055dc361ac43" providerId="AD" clId="Web-{287EA4EB-4362-6454-40B0-BF0ED13976C2}" dt="2022-05-06T21:42:18.915" v="2334" actId="14100"/>
        <pc:sldMkLst>
          <pc:docMk/>
          <pc:sldMk cId="892494883" sldId="275"/>
        </pc:sldMkLst>
        <pc:spChg chg="mod">
          <ac:chgData name="Gregg Lightfoot" userId="S::gl22k@fsu.edu::7b5d44e2-492d-4190-82fe-055dc361ac43" providerId="AD" clId="Web-{287EA4EB-4362-6454-40B0-BF0ED13976C2}" dt="2022-05-06T20:08:54.460" v="1067" actId="1076"/>
          <ac:spMkLst>
            <pc:docMk/>
            <pc:sldMk cId="892494883" sldId="275"/>
            <ac:spMk id="2" creationId="{82686FA7-69E1-B208-5D9F-AD207A712EC9}"/>
          </ac:spMkLst>
        </pc:spChg>
        <pc:spChg chg="mod">
          <ac:chgData name="Gregg Lightfoot" userId="S::gl22k@fsu.edu::7b5d44e2-492d-4190-82fe-055dc361ac43" providerId="AD" clId="Web-{287EA4EB-4362-6454-40B0-BF0ED13976C2}" dt="2022-05-06T21:42:18.915" v="2334" actId="14100"/>
          <ac:spMkLst>
            <pc:docMk/>
            <pc:sldMk cId="892494883" sldId="275"/>
            <ac:spMk id="3" creationId="{D8B8D004-24B6-EC95-E740-2A40A8AC012D}"/>
          </ac:spMkLst>
        </pc:spChg>
        <pc:picChg chg="mod">
          <ac:chgData name="Gregg Lightfoot" userId="S::gl22k@fsu.edu::7b5d44e2-492d-4190-82fe-055dc361ac43" providerId="AD" clId="Web-{287EA4EB-4362-6454-40B0-BF0ED13976C2}" dt="2022-05-06T19:42:08.956" v="229" actId="1076"/>
          <ac:picMkLst>
            <pc:docMk/>
            <pc:sldMk cId="892494883" sldId="275"/>
            <ac:picMk id="5" creationId="{E0612D1F-C0F8-E5D2-0220-88020213EA48}"/>
          </ac:picMkLst>
        </pc:picChg>
        <pc:picChg chg="mod">
          <ac:chgData name="Gregg Lightfoot" userId="S::gl22k@fsu.edu::7b5d44e2-492d-4190-82fe-055dc361ac43" providerId="AD" clId="Web-{287EA4EB-4362-6454-40B0-BF0ED13976C2}" dt="2022-05-06T19:42:32.143" v="231" actId="1076"/>
          <ac:picMkLst>
            <pc:docMk/>
            <pc:sldMk cId="892494883" sldId="275"/>
            <ac:picMk id="6" creationId="{51C5064A-6748-81A4-F29F-57136BC3E4DD}"/>
          </ac:picMkLst>
        </pc:picChg>
        <pc:picChg chg="del">
          <ac:chgData name="Gregg Lightfoot" userId="S::gl22k@fsu.edu::7b5d44e2-492d-4190-82fe-055dc361ac43" providerId="AD" clId="Web-{287EA4EB-4362-6454-40B0-BF0ED13976C2}" dt="2022-05-06T19:41:52.143" v="227"/>
          <ac:picMkLst>
            <pc:docMk/>
            <pc:sldMk cId="892494883" sldId="275"/>
            <ac:picMk id="7" creationId="{6B5E454B-EDF2-851A-6F38-6D454BF47F91}"/>
          </ac:picMkLst>
        </pc:picChg>
      </pc:sldChg>
      <pc:sldChg chg="addSp delSp modSp del modNotes">
        <pc:chgData name="Gregg Lightfoot" userId="S::gl22k@fsu.edu::7b5d44e2-492d-4190-82fe-055dc361ac43" providerId="AD" clId="Web-{287EA4EB-4362-6454-40B0-BF0ED13976C2}" dt="2022-05-06T20:17:12.962" v="1327"/>
        <pc:sldMkLst>
          <pc:docMk/>
          <pc:sldMk cId="153156721" sldId="276"/>
        </pc:sldMkLst>
        <pc:spChg chg="mod">
          <ac:chgData name="Gregg Lightfoot" userId="S::gl22k@fsu.edu::7b5d44e2-492d-4190-82fe-055dc361ac43" providerId="AD" clId="Web-{287EA4EB-4362-6454-40B0-BF0ED13976C2}" dt="2022-05-06T19:54:03.661" v="806" actId="20577"/>
          <ac:spMkLst>
            <pc:docMk/>
            <pc:sldMk cId="153156721" sldId="276"/>
            <ac:spMk id="2" creationId="{3F35F5CE-D508-1E21-59B3-50E061334EA8}"/>
          </ac:spMkLst>
        </pc:spChg>
        <pc:spChg chg="mod">
          <ac:chgData name="Gregg Lightfoot" userId="S::gl22k@fsu.edu::7b5d44e2-492d-4190-82fe-055dc361ac43" providerId="AD" clId="Web-{287EA4EB-4362-6454-40B0-BF0ED13976C2}" dt="2022-05-06T20:11:41.398" v="1244" actId="20577"/>
          <ac:spMkLst>
            <pc:docMk/>
            <pc:sldMk cId="153156721" sldId="276"/>
            <ac:spMk id="3" creationId="{9517D918-1C3E-92F1-1BBE-1A2C7112C4ED}"/>
          </ac:spMkLst>
        </pc:spChg>
        <pc:graphicFrameChg chg="add mod">
          <ac:chgData name="Gregg Lightfoot" userId="S::gl22k@fsu.edu::7b5d44e2-492d-4190-82fe-055dc361ac43" providerId="AD" clId="Web-{287EA4EB-4362-6454-40B0-BF0ED13976C2}" dt="2022-05-06T20:11:49.085" v="1245" actId="1076"/>
          <ac:graphicFrameMkLst>
            <pc:docMk/>
            <pc:sldMk cId="153156721" sldId="276"/>
            <ac:graphicFrameMk id="6" creationId="{542D0BBD-921A-02BD-9859-881939A97F21}"/>
          </ac:graphicFrameMkLst>
        </pc:graphicFrameChg>
        <pc:picChg chg="add del mod">
          <ac:chgData name="Gregg Lightfoot" userId="S::gl22k@fsu.edu::7b5d44e2-492d-4190-82fe-055dc361ac43" providerId="AD" clId="Web-{287EA4EB-4362-6454-40B0-BF0ED13976C2}" dt="2022-05-06T20:09:13.069" v="1068"/>
          <ac:picMkLst>
            <pc:docMk/>
            <pc:sldMk cId="153156721" sldId="276"/>
            <ac:picMk id="4" creationId="{A66C63BB-1814-13B4-D394-8EF2BFFD645C}"/>
          </ac:picMkLst>
        </pc:picChg>
      </pc:sldChg>
      <pc:sldChg chg="add del replId">
        <pc:chgData name="Gregg Lightfoot" userId="S::gl22k@fsu.edu::7b5d44e2-492d-4190-82fe-055dc361ac43" providerId="AD" clId="Web-{287EA4EB-4362-6454-40B0-BF0ED13976C2}" dt="2022-05-06T19:29:09.923" v="36"/>
        <pc:sldMkLst>
          <pc:docMk/>
          <pc:sldMk cId="1036239054" sldId="277"/>
        </pc:sldMkLst>
      </pc:sldChg>
      <pc:sldChg chg="addSp modSp new">
        <pc:chgData name="Gregg Lightfoot" userId="S::gl22k@fsu.edu::7b5d44e2-492d-4190-82fe-055dc361ac43" providerId="AD" clId="Web-{287EA4EB-4362-6454-40B0-BF0ED13976C2}" dt="2022-05-06T21:32:42.007" v="2229" actId="1076"/>
        <pc:sldMkLst>
          <pc:docMk/>
          <pc:sldMk cId="2899426478" sldId="277"/>
        </pc:sldMkLst>
        <pc:graphicFrameChg chg="add mod">
          <ac:chgData name="Gregg Lightfoot" userId="S::gl22k@fsu.edu::7b5d44e2-492d-4190-82fe-055dc361ac43" providerId="AD" clId="Web-{287EA4EB-4362-6454-40B0-BF0ED13976C2}" dt="2022-05-06T21:32:42.007" v="2229" actId="1076"/>
          <ac:graphicFrameMkLst>
            <pc:docMk/>
            <pc:sldMk cId="2899426478" sldId="277"/>
            <ac:graphicFrameMk id="5" creationId="{31BAB34C-A3F9-8592-65F1-B982BAE977E3}"/>
          </ac:graphicFrameMkLst>
        </pc:graphicFrameChg>
        <pc:picChg chg="add mod">
          <ac:chgData name="Gregg Lightfoot" userId="S::gl22k@fsu.edu::7b5d44e2-492d-4190-82fe-055dc361ac43" providerId="AD" clId="Web-{287EA4EB-4362-6454-40B0-BF0ED13976C2}" dt="2022-05-06T19:42:00.862" v="228"/>
          <ac:picMkLst>
            <pc:docMk/>
            <pc:sldMk cId="2899426478" sldId="277"/>
            <ac:picMk id="2" creationId="{7C4C91FD-E207-1C4F-789C-DAAA6B952846}"/>
          </ac:picMkLst>
        </pc:picChg>
        <pc:picChg chg="add mod">
          <ac:chgData name="Gregg Lightfoot" userId="S::gl22k@fsu.edu::7b5d44e2-492d-4190-82fe-055dc361ac43" providerId="AD" clId="Web-{287EA4EB-4362-6454-40B0-BF0ED13976C2}" dt="2022-05-06T19:58:47.536" v="1024" actId="1076"/>
          <ac:picMkLst>
            <pc:docMk/>
            <pc:sldMk cId="2899426478" sldId="277"/>
            <ac:picMk id="3" creationId="{719274E0-50E9-95F3-B8DD-DEC58F11480E}"/>
          </ac:picMkLst>
        </pc:picChg>
      </pc:sldChg>
      <pc:sldChg chg="addSp modSp new mod setBg modNotes">
        <pc:chgData name="Gregg Lightfoot" userId="S::gl22k@fsu.edu::7b5d44e2-492d-4190-82fe-055dc361ac43" providerId="AD" clId="Web-{287EA4EB-4362-6454-40B0-BF0ED13976C2}" dt="2022-05-06T21:19:23.707" v="1811" actId="20577"/>
        <pc:sldMkLst>
          <pc:docMk/>
          <pc:sldMk cId="101837899" sldId="278"/>
        </pc:sldMkLst>
        <pc:spChg chg="mod">
          <ac:chgData name="Gregg Lightfoot" userId="S::gl22k@fsu.edu::7b5d44e2-492d-4190-82fe-055dc361ac43" providerId="AD" clId="Web-{287EA4EB-4362-6454-40B0-BF0ED13976C2}" dt="2022-05-06T21:19:23.707" v="1811" actId="20577"/>
          <ac:spMkLst>
            <pc:docMk/>
            <pc:sldMk cId="101837899" sldId="278"/>
            <ac:spMk id="2" creationId="{150E7AAA-9407-2F1F-1DAE-7C1D8664E9EA}"/>
          </ac:spMkLst>
        </pc:spChg>
        <pc:spChg chg="mod">
          <ac:chgData name="Gregg Lightfoot" userId="S::gl22k@fsu.edu::7b5d44e2-492d-4190-82fe-055dc361ac43" providerId="AD" clId="Web-{287EA4EB-4362-6454-40B0-BF0ED13976C2}" dt="2022-05-06T20:50:44.905" v="1472"/>
          <ac:spMkLst>
            <pc:docMk/>
            <pc:sldMk cId="101837899" sldId="278"/>
            <ac:spMk id="3" creationId="{608F7E0F-14BC-1787-479F-4135E370F018}"/>
          </ac:spMkLst>
        </pc:spChg>
        <pc:spChg chg="add">
          <ac:chgData name="Gregg Lightfoot" userId="S::gl22k@fsu.edu::7b5d44e2-492d-4190-82fe-055dc361ac43" providerId="AD" clId="Web-{287EA4EB-4362-6454-40B0-BF0ED13976C2}" dt="2022-05-06T20:50:44.905" v="1472"/>
          <ac:spMkLst>
            <pc:docMk/>
            <pc:sldMk cId="101837899" sldId="278"/>
            <ac:spMk id="8" creationId="{E8A8EAB8-D2FF-444D-B34B-7D32F106AD0E}"/>
          </ac:spMkLst>
        </pc:spChg>
        <pc:cxnChg chg="add">
          <ac:chgData name="Gregg Lightfoot" userId="S::gl22k@fsu.edu::7b5d44e2-492d-4190-82fe-055dc361ac43" providerId="AD" clId="Web-{287EA4EB-4362-6454-40B0-BF0ED13976C2}" dt="2022-05-06T20:50:44.905" v="1472"/>
          <ac:cxnSpMkLst>
            <pc:docMk/>
            <pc:sldMk cId="101837899" sldId="278"/>
            <ac:cxnSpMk id="10" creationId="{067633D1-6EE6-4118-B9F0-B363477BEE7A}"/>
          </ac:cxnSpMkLst>
        </pc:cxnChg>
        <pc:cxnChg chg="add">
          <ac:chgData name="Gregg Lightfoot" userId="S::gl22k@fsu.edu::7b5d44e2-492d-4190-82fe-055dc361ac43" providerId="AD" clId="Web-{287EA4EB-4362-6454-40B0-BF0ED13976C2}" dt="2022-05-06T20:50:44.905" v="1472"/>
          <ac:cxnSpMkLst>
            <pc:docMk/>
            <pc:sldMk cId="101837899" sldId="278"/>
            <ac:cxnSpMk id="12" creationId="{4AD7FFC6-42A9-49CB-B5E9-B3F6B038331B}"/>
          </ac:cxnSpMkLst>
        </pc:cxnChg>
      </pc:sldChg>
      <pc:sldChg chg="addSp delSp modSp add replId modNotes">
        <pc:chgData name="Gregg Lightfoot" userId="S::gl22k@fsu.edu::7b5d44e2-492d-4190-82fe-055dc361ac43" providerId="AD" clId="Web-{287EA4EB-4362-6454-40B0-BF0ED13976C2}" dt="2022-05-06T21:35:49.476" v="2250" actId="1076"/>
        <pc:sldMkLst>
          <pc:docMk/>
          <pc:sldMk cId="1652343991" sldId="279"/>
        </pc:sldMkLst>
        <pc:spChg chg="mod">
          <ac:chgData name="Gregg Lightfoot" userId="S::gl22k@fsu.edu::7b5d44e2-492d-4190-82fe-055dc361ac43" providerId="AD" clId="Web-{287EA4EB-4362-6454-40B0-BF0ED13976C2}" dt="2022-05-06T21:34:40.070" v="2243"/>
          <ac:spMkLst>
            <pc:docMk/>
            <pc:sldMk cId="1652343991" sldId="279"/>
            <ac:spMk id="2" creationId="{A1CD15A5-3AFA-FB50-BD9D-BB944E53CCEC}"/>
          </ac:spMkLst>
        </pc:spChg>
        <pc:spChg chg="add del mod">
          <ac:chgData name="Gregg Lightfoot" userId="S::gl22k@fsu.edu::7b5d44e2-492d-4190-82fe-055dc361ac43" providerId="AD" clId="Web-{287EA4EB-4362-6454-40B0-BF0ED13976C2}" dt="2022-05-06T21:34:17.257" v="2239"/>
          <ac:spMkLst>
            <pc:docMk/>
            <pc:sldMk cId="1652343991" sldId="279"/>
            <ac:spMk id="3" creationId="{1D0E4B88-E3E0-AA44-D1A8-E0B5C6B9DA11}"/>
          </ac:spMkLst>
        </pc:spChg>
        <pc:spChg chg="add del">
          <ac:chgData name="Gregg Lightfoot" userId="S::gl22k@fsu.edu::7b5d44e2-492d-4190-82fe-055dc361ac43" providerId="AD" clId="Web-{287EA4EB-4362-6454-40B0-BF0ED13976C2}" dt="2022-05-06T21:34:17.257" v="2239"/>
          <ac:spMkLst>
            <pc:docMk/>
            <pc:sldMk cId="1652343991" sldId="279"/>
            <ac:spMk id="8" creationId="{A7AE9375-4664-4DB2-922D-2782A6E439AC}"/>
          </ac:spMkLst>
        </pc:spChg>
        <pc:spChg chg="add del">
          <ac:chgData name="Gregg Lightfoot" userId="S::gl22k@fsu.edu::7b5d44e2-492d-4190-82fe-055dc361ac43" providerId="AD" clId="Web-{287EA4EB-4362-6454-40B0-BF0ED13976C2}" dt="2022-05-06T21:34:17.257" v="2239"/>
          <ac:spMkLst>
            <pc:docMk/>
            <pc:sldMk cId="1652343991" sldId="279"/>
            <ac:spMk id="10" creationId="{C2C57604-0CFD-4023-B9BD-107166A25317}"/>
          </ac:spMkLst>
        </pc:spChg>
        <pc:spChg chg="add del">
          <ac:chgData name="Gregg Lightfoot" userId="S::gl22k@fsu.edu::7b5d44e2-492d-4190-82fe-055dc361ac43" providerId="AD" clId="Web-{287EA4EB-4362-6454-40B0-BF0ED13976C2}" dt="2022-05-06T21:34:07.460" v="2236"/>
          <ac:spMkLst>
            <pc:docMk/>
            <pc:sldMk cId="1652343991" sldId="279"/>
            <ac:spMk id="15" creationId="{A7AE9375-4664-4DB2-922D-2782A6E439AC}"/>
          </ac:spMkLst>
        </pc:spChg>
        <pc:spChg chg="add del">
          <ac:chgData name="Gregg Lightfoot" userId="S::gl22k@fsu.edu::7b5d44e2-492d-4190-82fe-055dc361ac43" providerId="AD" clId="Web-{287EA4EB-4362-6454-40B0-BF0ED13976C2}" dt="2022-05-06T21:34:03.851" v="2234"/>
          <ac:spMkLst>
            <pc:docMk/>
            <pc:sldMk cId="1652343991" sldId="279"/>
            <ac:spMk id="16" creationId="{A7AE9375-4664-4DB2-922D-2782A6E439AC}"/>
          </ac:spMkLst>
        </pc:spChg>
        <pc:spChg chg="add del">
          <ac:chgData name="Gregg Lightfoot" userId="S::gl22k@fsu.edu::7b5d44e2-492d-4190-82fe-055dc361ac43" providerId="AD" clId="Web-{287EA4EB-4362-6454-40B0-BF0ED13976C2}" dt="2022-05-06T21:34:07.460" v="2236"/>
          <ac:spMkLst>
            <pc:docMk/>
            <pc:sldMk cId="1652343991" sldId="279"/>
            <ac:spMk id="17" creationId="{C2C57604-0CFD-4023-B9BD-107166A25317}"/>
          </ac:spMkLst>
        </pc:spChg>
        <pc:spChg chg="add del">
          <ac:chgData name="Gregg Lightfoot" userId="S::gl22k@fsu.edu::7b5d44e2-492d-4190-82fe-055dc361ac43" providerId="AD" clId="Web-{287EA4EB-4362-6454-40B0-BF0ED13976C2}" dt="2022-05-06T21:34:03.851" v="2234"/>
          <ac:spMkLst>
            <pc:docMk/>
            <pc:sldMk cId="1652343991" sldId="279"/>
            <ac:spMk id="20" creationId="{9DD005C1-8C51-42D6-9BEE-B9B83849743D}"/>
          </ac:spMkLst>
        </pc:spChg>
        <pc:spChg chg="add del">
          <ac:chgData name="Gregg Lightfoot" userId="S::gl22k@fsu.edu::7b5d44e2-492d-4190-82fe-055dc361ac43" providerId="AD" clId="Web-{287EA4EB-4362-6454-40B0-BF0ED13976C2}" dt="2022-05-06T21:34:07.460" v="2236"/>
          <ac:spMkLst>
            <pc:docMk/>
            <pc:sldMk cId="1652343991" sldId="279"/>
            <ac:spMk id="22" creationId="{1D0E4B88-E3E0-AA44-D1A8-E0B5C6B9DA11}"/>
          </ac:spMkLst>
        </pc:spChg>
        <pc:spChg chg="add del">
          <ac:chgData name="Gregg Lightfoot" userId="S::gl22k@fsu.edu::7b5d44e2-492d-4190-82fe-055dc361ac43" providerId="AD" clId="Web-{287EA4EB-4362-6454-40B0-BF0ED13976C2}" dt="2022-05-06T21:34:17.241" v="2238"/>
          <ac:spMkLst>
            <pc:docMk/>
            <pc:sldMk cId="1652343991" sldId="279"/>
            <ac:spMk id="24" creationId="{A7AE9375-4664-4DB2-922D-2782A6E439AC}"/>
          </ac:spMkLst>
        </pc:spChg>
        <pc:spChg chg="add del">
          <ac:chgData name="Gregg Lightfoot" userId="S::gl22k@fsu.edu::7b5d44e2-492d-4190-82fe-055dc361ac43" providerId="AD" clId="Web-{287EA4EB-4362-6454-40B0-BF0ED13976C2}" dt="2022-05-06T21:34:17.241" v="2238"/>
          <ac:spMkLst>
            <pc:docMk/>
            <pc:sldMk cId="1652343991" sldId="279"/>
            <ac:spMk id="26" creationId="{9DD005C1-8C51-42D6-9BEE-B9B83849743D}"/>
          </ac:spMkLst>
        </pc:spChg>
        <pc:spChg chg="add del">
          <ac:chgData name="Gregg Lightfoot" userId="S::gl22k@fsu.edu::7b5d44e2-492d-4190-82fe-055dc361ac43" providerId="AD" clId="Web-{287EA4EB-4362-6454-40B0-BF0ED13976C2}" dt="2022-05-06T21:34:40.070" v="2243"/>
          <ac:spMkLst>
            <pc:docMk/>
            <pc:sldMk cId="1652343991" sldId="279"/>
            <ac:spMk id="29" creationId="{A7AE9375-4664-4DB2-922D-2782A6E439AC}"/>
          </ac:spMkLst>
        </pc:spChg>
        <pc:spChg chg="add del">
          <ac:chgData name="Gregg Lightfoot" userId="S::gl22k@fsu.edu::7b5d44e2-492d-4190-82fe-055dc361ac43" providerId="AD" clId="Web-{287EA4EB-4362-6454-40B0-BF0ED13976C2}" dt="2022-05-06T21:34:40.070" v="2243"/>
          <ac:spMkLst>
            <pc:docMk/>
            <pc:sldMk cId="1652343991" sldId="279"/>
            <ac:spMk id="30" creationId="{C2C57604-0CFD-4023-B9BD-107166A25317}"/>
          </ac:spMkLst>
        </pc:spChg>
        <pc:spChg chg="add mod">
          <ac:chgData name="Gregg Lightfoot" userId="S::gl22k@fsu.edu::7b5d44e2-492d-4190-82fe-055dc361ac43" providerId="AD" clId="Web-{287EA4EB-4362-6454-40B0-BF0ED13976C2}" dt="2022-05-06T21:34:40.070" v="2243"/>
          <ac:spMkLst>
            <pc:docMk/>
            <pc:sldMk cId="1652343991" sldId="279"/>
            <ac:spMk id="31" creationId="{1D0E4B88-E3E0-AA44-D1A8-E0B5C6B9DA11}"/>
          </ac:spMkLst>
        </pc:spChg>
        <pc:spChg chg="add">
          <ac:chgData name="Gregg Lightfoot" userId="S::gl22k@fsu.edu::7b5d44e2-492d-4190-82fe-055dc361ac43" providerId="AD" clId="Web-{287EA4EB-4362-6454-40B0-BF0ED13976C2}" dt="2022-05-06T21:34:40.070" v="2243"/>
          <ac:spMkLst>
            <pc:docMk/>
            <pc:sldMk cId="1652343991" sldId="279"/>
            <ac:spMk id="36" creationId="{A7AE9375-4664-4DB2-922D-2782A6E439AC}"/>
          </ac:spMkLst>
        </pc:spChg>
        <pc:spChg chg="add">
          <ac:chgData name="Gregg Lightfoot" userId="S::gl22k@fsu.edu::7b5d44e2-492d-4190-82fe-055dc361ac43" providerId="AD" clId="Web-{287EA4EB-4362-6454-40B0-BF0ED13976C2}" dt="2022-05-06T21:34:40.070" v="2243"/>
          <ac:spMkLst>
            <pc:docMk/>
            <pc:sldMk cId="1652343991" sldId="279"/>
            <ac:spMk id="40" creationId="{9DD005C1-8C51-42D6-9BEE-B9B83849743D}"/>
          </ac:spMkLst>
        </pc:spChg>
        <pc:spChg chg="del">
          <ac:chgData name="Gregg Lightfoot" userId="S::gl22k@fsu.edu::7b5d44e2-492d-4190-82fe-055dc361ac43" providerId="AD" clId="Web-{287EA4EB-4362-6454-40B0-BF0ED13976C2}" dt="2022-05-06T20:13:56.805" v="1260"/>
          <ac:spMkLst>
            <pc:docMk/>
            <pc:sldMk cId="1652343991" sldId="279"/>
            <ac:spMk id="70" creationId="{D407BB57-CE96-630F-6350-E16B8E12D31D}"/>
          </ac:spMkLst>
        </pc:spChg>
        <pc:spChg chg="del">
          <ac:chgData name="Gregg Lightfoot" userId="S::gl22k@fsu.edu::7b5d44e2-492d-4190-82fe-055dc361ac43" providerId="AD" clId="Web-{287EA4EB-4362-6454-40B0-BF0ED13976C2}" dt="2022-05-06T20:13:58.633" v="1261"/>
          <ac:spMkLst>
            <pc:docMk/>
            <pc:sldMk cId="1652343991" sldId="279"/>
            <ac:spMk id="330" creationId="{AD38BC21-86DA-E40C-FD94-FBDBEB9C5F82}"/>
          </ac:spMkLst>
        </pc:spChg>
        <pc:graphicFrameChg chg="add del">
          <ac:chgData name="Gregg Lightfoot" userId="S::gl22k@fsu.edu::7b5d44e2-492d-4190-82fe-055dc361ac43" providerId="AD" clId="Web-{287EA4EB-4362-6454-40B0-BF0ED13976C2}" dt="2022-05-06T21:34:03.851" v="2234"/>
          <ac:graphicFrameMkLst>
            <pc:docMk/>
            <pc:sldMk cId="1652343991" sldId="279"/>
            <ac:graphicFrameMk id="12" creationId="{4EDFB444-2463-1F33-365D-97E74CF99C79}"/>
          </ac:graphicFrameMkLst>
        </pc:graphicFrameChg>
        <pc:graphicFrameChg chg="add del">
          <ac:chgData name="Gregg Lightfoot" userId="S::gl22k@fsu.edu::7b5d44e2-492d-4190-82fe-055dc361ac43" providerId="AD" clId="Web-{287EA4EB-4362-6454-40B0-BF0ED13976C2}" dt="2022-05-06T21:34:17.241" v="2238"/>
          <ac:graphicFrameMkLst>
            <pc:docMk/>
            <pc:sldMk cId="1652343991" sldId="279"/>
            <ac:graphicFrameMk id="27" creationId="{6800DC50-02A1-FAF3-DCBF-F7A3A059C408}"/>
          </ac:graphicFrameMkLst>
        </pc:graphicFrameChg>
        <pc:graphicFrameChg chg="add mod modGraphic">
          <ac:chgData name="Gregg Lightfoot" userId="S::gl22k@fsu.edu::7b5d44e2-492d-4190-82fe-055dc361ac43" providerId="AD" clId="Web-{287EA4EB-4362-6454-40B0-BF0ED13976C2}" dt="2022-05-06T21:35:49.476" v="2250" actId="1076"/>
          <ac:graphicFrameMkLst>
            <pc:docMk/>
            <pc:sldMk cId="1652343991" sldId="279"/>
            <ac:graphicFrameMk id="416" creationId="{6F185BCA-63BE-E86B-6BDF-B10F19D6BF6A}"/>
          </ac:graphicFrameMkLst>
        </pc:graphicFrameChg>
        <pc:graphicFrameChg chg="del mod modGraphic">
          <ac:chgData name="Gregg Lightfoot" userId="S::gl22k@fsu.edu::7b5d44e2-492d-4190-82fe-055dc361ac43" providerId="AD" clId="Web-{287EA4EB-4362-6454-40B0-BF0ED13976C2}" dt="2022-05-06T21:32:48.850" v="2230"/>
          <ac:graphicFrameMkLst>
            <pc:docMk/>
            <pc:sldMk cId="1652343991" sldId="279"/>
            <ac:graphicFrameMk id="621" creationId="{41F05B60-06D5-1CBB-35CF-82932A0E666B}"/>
          </ac:graphicFrameMkLst>
        </pc:graphicFrameChg>
        <pc:picChg chg="del">
          <ac:chgData name="Gregg Lightfoot" userId="S::gl22k@fsu.edu::7b5d44e2-492d-4190-82fe-055dc361ac43" providerId="AD" clId="Web-{287EA4EB-4362-6454-40B0-BF0ED13976C2}" dt="2022-05-06T21:32:57.507" v="2231"/>
          <ac:picMkLst>
            <pc:docMk/>
            <pc:sldMk cId="1652343991" sldId="279"/>
            <ac:picMk id="624" creationId="{8B7C52C2-7D60-A36D-395E-4908F5E077EE}"/>
          </ac:picMkLst>
        </pc:picChg>
        <pc:cxnChg chg="add del">
          <ac:chgData name="Gregg Lightfoot" userId="S::gl22k@fsu.edu::7b5d44e2-492d-4190-82fe-055dc361ac43" providerId="AD" clId="Web-{287EA4EB-4362-6454-40B0-BF0ED13976C2}" dt="2022-05-06T21:34:03.851" v="2234"/>
          <ac:cxnSpMkLst>
            <pc:docMk/>
            <pc:sldMk cId="1652343991" sldId="279"/>
            <ac:cxnSpMk id="18" creationId="{EE504C98-6397-41C1-A8D8-2D9C4ED307E0}"/>
          </ac:cxnSpMkLst>
        </pc:cxnChg>
        <pc:cxnChg chg="add del">
          <ac:chgData name="Gregg Lightfoot" userId="S::gl22k@fsu.edu::7b5d44e2-492d-4190-82fe-055dc361ac43" providerId="AD" clId="Web-{287EA4EB-4362-6454-40B0-BF0ED13976C2}" dt="2022-05-06T21:34:17.241" v="2238"/>
          <ac:cxnSpMkLst>
            <pc:docMk/>
            <pc:sldMk cId="1652343991" sldId="279"/>
            <ac:cxnSpMk id="25" creationId="{EE504C98-6397-41C1-A8D8-2D9C4ED307E0}"/>
          </ac:cxnSpMkLst>
        </pc:cxnChg>
        <pc:cxnChg chg="add">
          <ac:chgData name="Gregg Lightfoot" userId="S::gl22k@fsu.edu::7b5d44e2-492d-4190-82fe-055dc361ac43" providerId="AD" clId="Web-{287EA4EB-4362-6454-40B0-BF0ED13976C2}" dt="2022-05-06T21:34:40.070" v="2243"/>
          <ac:cxnSpMkLst>
            <pc:docMk/>
            <pc:sldMk cId="1652343991" sldId="279"/>
            <ac:cxnSpMk id="38" creationId="{EE504C98-6397-41C1-A8D8-2D9C4ED307E0}"/>
          </ac:cxnSpMkLst>
        </pc:cxnChg>
      </pc:sldChg>
      <pc:sldChg chg="modSp add del replId modNotes">
        <pc:chgData name="Gregg Lightfoot" userId="S::gl22k@fsu.edu::7b5d44e2-492d-4190-82fe-055dc361ac43" providerId="AD" clId="Web-{287EA4EB-4362-6454-40B0-BF0ED13976C2}" dt="2022-05-06T21:19:11.551" v="1795"/>
        <pc:sldMkLst>
          <pc:docMk/>
          <pc:sldMk cId="1185085696" sldId="280"/>
        </pc:sldMkLst>
        <pc:graphicFrameChg chg="modGraphic">
          <ac:chgData name="Gregg Lightfoot" userId="S::gl22k@fsu.edu::7b5d44e2-492d-4190-82fe-055dc361ac43" providerId="AD" clId="Web-{287EA4EB-4362-6454-40B0-BF0ED13976C2}" dt="2022-05-06T20:35:48.965" v="1466" actId="20577"/>
          <ac:graphicFrameMkLst>
            <pc:docMk/>
            <pc:sldMk cId="1185085696" sldId="280"/>
            <ac:graphicFrameMk id="12" creationId="{A61BC508-B19C-BD27-D2E5-FF4A81EE84AA}"/>
          </ac:graphicFrameMkLst>
        </pc:graphicFrameChg>
      </pc:sldChg>
      <pc:sldChg chg="modSp add ord replId modNotes">
        <pc:chgData name="Gregg Lightfoot" userId="S::gl22k@fsu.edu::7b5d44e2-492d-4190-82fe-055dc361ac43" providerId="AD" clId="Web-{287EA4EB-4362-6454-40B0-BF0ED13976C2}" dt="2022-05-06T21:29:55.647" v="2217"/>
        <pc:sldMkLst>
          <pc:docMk/>
          <pc:sldMk cId="3388870682" sldId="281"/>
        </pc:sldMkLst>
        <pc:spChg chg="mod">
          <ac:chgData name="Gregg Lightfoot" userId="S::gl22k@fsu.edu::7b5d44e2-492d-4190-82fe-055dc361ac43" providerId="AD" clId="Web-{287EA4EB-4362-6454-40B0-BF0ED13976C2}" dt="2022-05-06T21:17:24.691" v="1786" actId="20577"/>
          <ac:spMkLst>
            <pc:docMk/>
            <pc:sldMk cId="3388870682" sldId="281"/>
            <ac:spMk id="2" creationId="{94F91283-EA60-28E6-9F3F-16858C0F0FF5}"/>
          </ac:spMkLst>
        </pc:spChg>
        <pc:spChg chg="mod">
          <ac:chgData name="Gregg Lightfoot" userId="S::gl22k@fsu.edu::7b5d44e2-492d-4190-82fe-055dc361ac43" providerId="AD" clId="Web-{287EA4EB-4362-6454-40B0-BF0ED13976C2}" dt="2022-05-06T21:17:26.488" v="1787" actId="20577"/>
          <ac:spMkLst>
            <pc:docMk/>
            <pc:sldMk cId="3388870682" sldId="281"/>
            <ac:spMk id="3" creationId="{8F7FF348-EA5C-ADCC-216F-A7EA37116DA6}"/>
          </ac:spMkLst>
        </pc:spChg>
      </pc:sldChg>
      <pc:sldChg chg="modSp add ord replId modNotes">
        <pc:chgData name="Gregg Lightfoot" userId="S::gl22k@fsu.edu::7b5d44e2-492d-4190-82fe-055dc361ac43" providerId="AD" clId="Web-{287EA4EB-4362-6454-40B0-BF0ED13976C2}" dt="2022-05-06T21:54:11.121" v="2486"/>
        <pc:sldMkLst>
          <pc:docMk/>
          <pc:sldMk cId="2447524717" sldId="282"/>
        </pc:sldMkLst>
        <pc:spChg chg="mod">
          <ac:chgData name="Gregg Lightfoot" userId="S::gl22k@fsu.edu::7b5d44e2-492d-4190-82fe-055dc361ac43" providerId="AD" clId="Web-{287EA4EB-4362-6454-40B0-BF0ED13976C2}" dt="2022-05-06T21:52:46.558" v="2376" actId="20577"/>
          <ac:spMkLst>
            <pc:docMk/>
            <pc:sldMk cId="2447524717" sldId="282"/>
            <ac:spMk id="3" creationId="{8F7FF348-EA5C-ADCC-216F-A7EA37116DA6}"/>
          </ac:spMkLst>
        </pc:spChg>
      </pc:sldChg>
      <pc:sldChg chg="addSp modSp add replId modNotes">
        <pc:chgData name="Gregg Lightfoot" userId="S::gl22k@fsu.edu::7b5d44e2-492d-4190-82fe-055dc361ac43" providerId="AD" clId="Web-{287EA4EB-4362-6454-40B0-BF0ED13976C2}" dt="2022-05-06T21:43:33.509" v="2343" actId="20577"/>
        <pc:sldMkLst>
          <pc:docMk/>
          <pc:sldMk cId="913825045" sldId="283"/>
        </pc:sldMkLst>
        <pc:spChg chg="mod">
          <ac:chgData name="Gregg Lightfoot" userId="S::gl22k@fsu.edu::7b5d44e2-492d-4190-82fe-055dc361ac43" providerId="AD" clId="Web-{287EA4EB-4362-6454-40B0-BF0ED13976C2}" dt="2022-05-06T21:37:13.367" v="2252" actId="20577"/>
          <ac:spMkLst>
            <pc:docMk/>
            <pc:sldMk cId="913825045" sldId="283"/>
            <ac:spMk id="2" creationId="{D8125874-D42E-198A-48DD-4B4F5D7FDF3A}"/>
          </ac:spMkLst>
        </pc:spChg>
        <pc:spChg chg="mod">
          <ac:chgData name="Gregg Lightfoot" userId="S::gl22k@fsu.edu::7b5d44e2-492d-4190-82fe-055dc361ac43" providerId="AD" clId="Web-{287EA4EB-4362-6454-40B0-BF0ED13976C2}" dt="2022-05-06T21:43:33.509" v="2343" actId="20577"/>
          <ac:spMkLst>
            <pc:docMk/>
            <pc:sldMk cId="913825045" sldId="283"/>
            <ac:spMk id="3" creationId="{965DC4B0-E5FA-2FED-9FA9-178B774F5BA9}"/>
          </ac:spMkLst>
        </pc:spChg>
        <pc:spChg chg="add mod">
          <ac:chgData name="Gregg Lightfoot" userId="S::gl22k@fsu.edu::7b5d44e2-492d-4190-82fe-055dc361ac43" providerId="AD" clId="Web-{287EA4EB-4362-6454-40B0-BF0ED13976C2}" dt="2022-05-06T21:41:39.930" v="2331" actId="14100"/>
          <ac:spMkLst>
            <pc:docMk/>
            <pc:sldMk cId="913825045" sldId="283"/>
            <ac:spMk id="23" creationId="{9C956FDF-861E-933C-2D8B-9EA572ED6D4A}"/>
          </ac:spMkLst>
        </pc:spChg>
        <pc:graphicFrameChg chg="add mod">
          <ac:chgData name="Gregg Lightfoot" userId="S::gl22k@fsu.edu::7b5d44e2-492d-4190-82fe-055dc361ac43" providerId="AD" clId="Web-{287EA4EB-4362-6454-40B0-BF0ED13976C2}" dt="2022-05-06T21:37:18.586" v="2254" actId="1076"/>
          <ac:graphicFrameMkLst>
            <pc:docMk/>
            <pc:sldMk cId="913825045" sldId="283"/>
            <ac:graphicFrameMk id="4" creationId="{4C46DDAB-B15C-3289-AA71-86EC95D87C78}"/>
          </ac:graphicFrameMkLst>
        </pc:graphicFrameChg>
      </pc:sldChg>
    </pc:docChg>
  </pc:docChgLst>
  <pc:docChgLst>
    <pc:chgData name="Jamie Santillo" userId="ce0d0c7f-8cae-406b-aa0c-483571c84562" providerId="ADAL" clId="{66E60FBE-F66C-4A5D-8617-C5C832CB47C7}"/>
    <pc:docChg chg="modSld">
      <pc:chgData name="Jamie Santillo" userId="ce0d0c7f-8cae-406b-aa0c-483571c84562" providerId="ADAL" clId="{66E60FBE-F66C-4A5D-8617-C5C832CB47C7}" dt="2022-05-09T13:46:45.959" v="201"/>
      <pc:docMkLst>
        <pc:docMk/>
      </pc:docMkLst>
      <pc:sldChg chg="addCm">
        <pc:chgData name="Jamie Santillo" userId="ce0d0c7f-8cae-406b-aa0c-483571c84562" providerId="ADAL" clId="{66E60FBE-F66C-4A5D-8617-C5C832CB47C7}" dt="2022-05-09T13:34:43.099" v="194"/>
        <pc:sldMkLst>
          <pc:docMk/>
          <pc:sldMk cId="1158092278" sldId="258"/>
        </pc:sldMkLst>
      </pc:sldChg>
      <pc:sldChg chg="addCm">
        <pc:chgData name="Jamie Santillo" userId="ce0d0c7f-8cae-406b-aa0c-483571c84562" providerId="ADAL" clId="{66E60FBE-F66C-4A5D-8617-C5C832CB47C7}" dt="2022-05-06T17:05:02.367" v="1"/>
        <pc:sldMkLst>
          <pc:docMk/>
          <pc:sldMk cId="2478900985" sldId="261"/>
        </pc:sldMkLst>
      </pc:sldChg>
      <pc:sldChg chg="addCm">
        <pc:chgData name="Jamie Santillo" userId="ce0d0c7f-8cae-406b-aa0c-483571c84562" providerId="ADAL" clId="{66E60FBE-F66C-4A5D-8617-C5C832CB47C7}" dt="2022-05-06T17:05:45.787" v="2"/>
        <pc:sldMkLst>
          <pc:docMk/>
          <pc:sldMk cId="3148574687" sldId="263"/>
        </pc:sldMkLst>
      </pc:sldChg>
      <pc:sldChg chg="addCm">
        <pc:chgData name="Jamie Santillo" userId="ce0d0c7f-8cae-406b-aa0c-483571c84562" providerId="ADAL" clId="{66E60FBE-F66C-4A5D-8617-C5C832CB47C7}" dt="2022-05-09T13:40:52.359" v="197"/>
        <pc:sldMkLst>
          <pc:docMk/>
          <pc:sldMk cId="3276072694" sldId="264"/>
        </pc:sldMkLst>
      </pc:sldChg>
      <pc:sldChg chg="addCm">
        <pc:chgData name="Jamie Santillo" userId="ce0d0c7f-8cae-406b-aa0c-483571c84562" providerId="ADAL" clId="{66E60FBE-F66C-4A5D-8617-C5C832CB47C7}" dt="2022-05-09T13:37:49.562" v="196"/>
        <pc:sldMkLst>
          <pc:docMk/>
          <pc:sldMk cId="4076958169" sldId="265"/>
        </pc:sldMkLst>
      </pc:sldChg>
      <pc:sldChg chg="addCm">
        <pc:chgData name="Jamie Santillo" userId="ce0d0c7f-8cae-406b-aa0c-483571c84562" providerId="ADAL" clId="{66E60FBE-F66C-4A5D-8617-C5C832CB47C7}" dt="2022-05-09T13:44:14.803" v="199"/>
        <pc:sldMkLst>
          <pc:docMk/>
          <pc:sldMk cId="2793663727" sldId="267"/>
        </pc:sldMkLst>
      </pc:sldChg>
      <pc:sldChg chg="addCm">
        <pc:chgData name="Jamie Santillo" userId="ce0d0c7f-8cae-406b-aa0c-483571c84562" providerId="ADAL" clId="{66E60FBE-F66C-4A5D-8617-C5C832CB47C7}" dt="2022-05-06T17:07:28.334" v="4"/>
        <pc:sldMkLst>
          <pc:docMk/>
          <pc:sldMk cId="378559832" sldId="270"/>
        </pc:sldMkLst>
      </pc:sldChg>
      <pc:sldChg chg="addCm">
        <pc:chgData name="Jamie Santillo" userId="ce0d0c7f-8cae-406b-aa0c-483571c84562" providerId="ADAL" clId="{66E60FBE-F66C-4A5D-8617-C5C832CB47C7}" dt="2022-05-06T17:08:08.943" v="5"/>
        <pc:sldMkLst>
          <pc:docMk/>
          <pc:sldMk cId="1925524377" sldId="271"/>
        </pc:sldMkLst>
      </pc:sldChg>
      <pc:sldChg chg="addCm modNotesTx">
        <pc:chgData name="Jamie Santillo" userId="ce0d0c7f-8cae-406b-aa0c-483571c84562" providerId="ADAL" clId="{66E60FBE-F66C-4A5D-8617-C5C832CB47C7}" dt="2022-05-06T17:11:40.400" v="193" actId="20577"/>
        <pc:sldMkLst>
          <pc:docMk/>
          <pc:sldMk cId="3316705401" sldId="273"/>
        </pc:sldMkLst>
      </pc:sldChg>
      <pc:sldChg chg="addCm">
        <pc:chgData name="Jamie Santillo" userId="ce0d0c7f-8cae-406b-aa0c-483571c84562" providerId="ADAL" clId="{66E60FBE-F66C-4A5D-8617-C5C832CB47C7}" dt="2022-05-09T13:46:45.959" v="201"/>
        <pc:sldMkLst>
          <pc:docMk/>
          <pc:sldMk cId="3362363798" sldId="274"/>
        </pc:sldMkLst>
      </pc:sldChg>
      <pc:sldChg chg="addCm">
        <pc:chgData name="Jamie Santillo" userId="ce0d0c7f-8cae-406b-aa0c-483571c84562" providerId="ADAL" clId="{66E60FBE-F66C-4A5D-8617-C5C832CB47C7}" dt="2022-05-09T13:35:10.298" v="195"/>
        <pc:sldMkLst>
          <pc:docMk/>
          <pc:sldMk cId="892494883" sldId="275"/>
        </pc:sldMkLst>
      </pc:sldChg>
      <pc:sldChg chg="addCm">
        <pc:chgData name="Jamie Santillo" userId="ce0d0c7f-8cae-406b-aa0c-483571c84562" providerId="ADAL" clId="{66E60FBE-F66C-4A5D-8617-C5C832CB47C7}" dt="2022-05-09T13:45:29.105" v="200"/>
        <pc:sldMkLst>
          <pc:docMk/>
          <pc:sldMk cId="1124845400" sldId="285"/>
        </pc:sldMkLst>
      </pc:sldChg>
    </pc:docChg>
  </pc:docChgLst>
  <pc:docChgLst>
    <pc:chgData name="Gregg Lightfoot" userId="7b5d44e2-492d-4190-82fe-055dc361ac43" providerId="ADAL" clId="{88513B0B-3F9A-4DD8-A506-AF060EF1E8C9}"/>
    <pc:docChg chg="undo custSel modSld">
      <pc:chgData name="Gregg Lightfoot" userId="7b5d44e2-492d-4190-82fe-055dc361ac43" providerId="ADAL" clId="{88513B0B-3F9A-4DD8-A506-AF060EF1E8C9}" dt="2022-05-10T14:56:03.645" v="794" actId="2"/>
      <pc:docMkLst>
        <pc:docMk/>
      </pc:docMkLst>
      <pc:sldChg chg="modAnim modNotesTx">
        <pc:chgData name="Gregg Lightfoot" userId="7b5d44e2-492d-4190-82fe-055dc361ac43" providerId="ADAL" clId="{88513B0B-3F9A-4DD8-A506-AF060EF1E8C9}" dt="2022-05-10T14:46:00.724" v="115" actId="20577"/>
        <pc:sldMkLst>
          <pc:docMk/>
          <pc:sldMk cId="1158092278" sldId="258"/>
        </pc:sldMkLst>
      </pc:sldChg>
      <pc:sldChg chg="modSp">
        <pc:chgData name="Gregg Lightfoot" userId="7b5d44e2-492d-4190-82fe-055dc361ac43" providerId="ADAL" clId="{88513B0B-3F9A-4DD8-A506-AF060EF1E8C9}" dt="2022-05-10T14:56:03.645" v="794" actId="2"/>
        <pc:sldMkLst>
          <pc:docMk/>
          <pc:sldMk cId="304572462" sldId="259"/>
        </pc:sldMkLst>
        <pc:spChg chg="mod">
          <ac:chgData name="Gregg Lightfoot" userId="7b5d44e2-492d-4190-82fe-055dc361ac43" providerId="ADAL" clId="{88513B0B-3F9A-4DD8-A506-AF060EF1E8C9}" dt="2022-05-10T14:55:51.829" v="789" actId="2"/>
          <ac:spMkLst>
            <pc:docMk/>
            <pc:sldMk cId="304572462" sldId="259"/>
            <ac:spMk id="2" creationId="{A3F7F620-FCEE-4442-A6B0-5CDFE63A2639}"/>
          </ac:spMkLst>
        </pc:spChg>
        <pc:spChg chg="mod">
          <ac:chgData name="Gregg Lightfoot" userId="7b5d44e2-492d-4190-82fe-055dc361ac43" providerId="ADAL" clId="{88513B0B-3F9A-4DD8-A506-AF060EF1E8C9}" dt="2022-05-10T14:56:03.645" v="794" actId="2"/>
          <ac:spMkLst>
            <pc:docMk/>
            <pc:sldMk cId="304572462" sldId="259"/>
            <ac:spMk id="3" creationId="{DBCDF085-13E5-2B4D-B81A-551D33ED4784}"/>
          </ac:spMkLst>
        </pc:spChg>
      </pc:sldChg>
      <pc:sldChg chg="modSp">
        <pc:chgData name="Gregg Lightfoot" userId="7b5d44e2-492d-4190-82fe-055dc361ac43" providerId="ADAL" clId="{88513B0B-3F9A-4DD8-A506-AF060EF1E8C9}" dt="2022-05-10T14:53:47.050" v="788" actId="962"/>
        <pc:sldMkLst>
          <pc:docMk/>
          <pc:sldMk cId="2793663727" sldId="267"/>
        </pc:sldMkLst>
        <pc:picChg chg="mod">
          <ac:chgData name="Gregg Lightfoot" userId="7b5d44e2-492d-4190-82fe-055dc361ac43" providerId="ADAL" clId="{88513B0B-3F9A-4DD8-A506-AF060EF1E8C9}" dt="2022-05-10T14:53:47.050" v="788" actId="962"/>
          <ac:picMkLst>
            <pc:docMk/>
            <pc:sldMk cId="2793663727" sldId="267"/>
            <ac:picMk id="5" creationId="{417E2200-477A-288E-2BAF-6AE73720B92A}"/>
          </ac:picMkLst>
        </pc:picChg>
      </pc:sldChg>
      <pc:sldChg chg="modAnim">
        <pc:chgData name="Gregg Lightfoot" userId="7b5d44e2-492d-4190-82fe-055dc361ac43" providerId="ADAL" clId="{88513B0B-3F9A-4DD8-A506-AF060EF1E8C9}" dt="2022-05-10T14:41:41.455" v="42"/>
        <pc:sldMkLst>
          <pc:docMk/>
          <pc:sldMk cId="2720196262" sldId="269"/>
        </pc:sldMkLst>
      </pc:sldChg>
      <pc:sldChg chg="modAnim">
        <pc:chgData name="Gregg Lightfoot" userId="7b5d44e2-492d-4190-82fe-055dc361ac43" providerId="ADAL" clId="{88513B0B-3F9A-4DD8-A506-AF060EF1E8C9}" dt="2022-05-10T14:43:02.641" v="57"/>
        <pc:sldMkLst>
          <pc:docMk/>
          <pc:sldMk cId="1925524377" sldId="271"/>
        </pc:sldMkLst>
      </pc:sldChg>
      <pc:sldChg chg="modAnim delCm">
        <pc:chgData name="Gregg Lightfoot" userId="7b5d44e2-492d-4190-82fe-055dc361ac43" providerId="ADAL" clId="{88513B0B-3F9A-4DD8-A506-AF060EF1E8C9}" dt="2022-05-10T14:45:09.953" v="98"/>
        <pc:sldMkLst>
          <pc:docMk/>
          <pc:sldMk cId="3316705401" sldId="273"/>
        </pc:sldMkLst>
      </pc:sldChg>
      <pc:sldChg chg="modAnim">
        <pc:chgData name="Gregg Lightfoot" userId="7b5d44e2-492d-4190-82fe-055dc361ac43" providerId="ADAL" clId="{88513B0B-3F9A-4DD8-A506-AF060EF1E8C9}" dt="2022-05-10T14:45:24.558" v="99"/>
        <pc:sldMkLst>
          <pc:docMk/>
          <pc:sldMk cId="3362363798" sldId="274"/>
        </pc:sldMkLst>
      </pc:sldChg>
      <pc:sldChg chg="modAnim">
        <pc:chgData name="Gregg Lightfoot" userId="7b5d44e2-492d-4190-82fe-055dc361ac43" providerId="ADAL" clId="{88513B0B-3F9A-4DD8-A506-AF060EF1E8C9}" dt="2022-05-10T14:46:53.608" v="122"/>
        <pc:sldMkLst>
          <pc:docMk/>
          <pc:sldMk cId="892494883" sldId="275"/>
        </pc:sldMkLst>
      </pc:sldChg>
      <pc:sldChg chg="modAnim">
        <pc:chgData name="Gregg Lightfoot" userId="7b5d44e2-492d-4190-82fe-055dc361ac43" providerId="ADAL" clId="{88513B0B-3F9A-4DD8-A506-AF060EF1E8C9}" dt="2022-05-10T14:47:58.169" v="129"/>
        <pc:sldMkLst>
          <pc:docMk/>
          <pc:sldMk cId="101837899" sldId="278"/>
        </pc:sldMkLst>
      </pc:sldChg>
      <pc:sldChg chg="modAnim">
        <pc:chgData name="Gregg Lightfoot" userId="7b5d44e2-492d-4190-82fe-055dc361ac43" providerId="ADAL" clId="{88513B0B-3F9A-4DD8-A506-AF060EF1E8C9}" dt="2022-05-10T14:41:50.257" v="44"/>
        <pc:sldMkLst>
          <pc:docMk/>
          <pc:sldMk cId="3388870682" sldId="281"/>
        </pc:sldMkLst>
      </pc:sldChg>
      <pc:sldChg chg="modAnim">
        <pc:chgData name="Gregg Lightfoot" userId="7b5d44e2-492d-4190-82fe-055dc361ac43" providerId="ADAL" clId="{88513B0B-3F9A-4DD8-A506-AF060EF1E8C9}" dt="2022-05-10T14:42:30.509" v="52"/>
        <pc:sldMkLst>
          <pc:docMk/>
          <pc:sldMk cId="2447524717" sldId="282"/>
        </pc:sldMkLst>
      </pc:sldChg>
      <pc:sldChg chg="modSp modAnim">
        <pc:chgData name="Gregg Lightfoot" userId="7b5d44e2-492d-4190-82fe-055dc361ac43" providerId="ADAL" clId="{88513B0B-3F9A-4DD8-A506-AF060EF1E8C9}" dt="2022-05-10T14:50:58.337" v="411" actId="20577"/>
        <pc:sldMkLst>
          <pc:docMk/>
          <pc:sldMk cId="913825045" sldId="283"/>
        </pc:sldMkLst>
        <pc:graphicFrameChg chg="mod">
          <ac:chgData name="Gregg Lightfoot" userId="7b5d44e2-492d-4190-82fe-055dc361ac43" providerId="ADAL" clId="{88513B0B-3F9A-4DD8-A506-AF060EF1E8C9}" dt="2022-05-10T14:50:58.337" v="411" actId="20577"/>
          <ac:graphicFrameMkLst>
            <pc:docMk/>
            <pc:sldMk cId="913825045" sldId="283"/>
            <ac:graphicFrameMk id="4" creationId="{4C46DDAB-B15C-3289-AA71-86EC95D87C78}"/>
          </ac:graphicFrameMkLst>
        </pc:graphicFrameChg>
      </pc:sldChg>
      <pc:sldChg chg="modSp modAnim">
        <pc:chgData name="Gregg Lightfoot" userId="7b5d44e2-492d-4190-82fe-055dc361ac43" providerId="ADAL" clId="{88513B0B-3F9A-4DD8-A506-AF060EF1E8C9}" dt="2022-05-10T14:52:54.204" v="606" actId="962"/>
        <pc:sldMkLst>
          <pc:docMk/>
          <pc:sldMk cId="1077675394" sldId="284"/>
        </pc:sldMkLst>
        <pc:graphicFrameChg chg="mod">
          <ac:chgData name="Gregg Lightfoot" userId="7b5d44e2-492d-4190-82fe-055dc361ac43" providerId="ADAL" clId="{88513B0B-3F9A-4DD8-A506-AF060EF1E8C9}" dt="2022-05-10T14:52:54.204" v="606" actId="962"/>
          <ac:graphicFrameMkLst>
            <pc:docMk/>
            <pc:sldMk cId="1077675394" sldId="284"/>
            <ac:graphicFrameMk id="4" creationId="{4C46DDAB-B15C-3289-AA71-86EC95D87C78}"/>
          </ac:graphicFrameMkLst>
        </pc:graphicFrameChg>
      </pc:sldChg>
      <pc:sldChg chg="modAnim">
        <pc:chgData name="Gregg Lightfoot" userId="7b5d44e2-492d-4190-82fe-055dc361ac43" providerId="ADAL" clId="{88513B0B-3F9A-4DD8-A506-AF060EF1E8C9}" dt="2022-05-10T14:42:03.840" v="47"/>
        <pc:sldMkLst>
          <pc:docMk/>
          <pc:sldMk cId="1124845400" sldId="285"/>
        </pc:sldMkLst>
      </pc:sldChg>
      <pc:sldChg chg="addSp delSp mod addAnim delAnim modAnim">
        <pc:chgData name="Gregg Lightfoot" userId="7b5d44e2-492d-4190-82fe-055dc361ac43" providerId="ADAL" clId="{88513B0B-3F9A-4DD8-A506-AF060EF1E8C9}" dt="2022-05-10T14:40:10.192" v="26"/>
        <pc:sldMkLst>
          <pc:docMk/>
          <pc:sldMk cId="308013054" sldId="286"/>
        </pc:sldMkLst>
        <pc:picChg chg="add del">
          <ac:chgData name="Gregg Lightfoot" userId="7b5d44e2-492d-4190-82fe-055dc361ac43" providerId="ADAL" clId="{88513B0B-3F9A-4DD8-A506-AF060EF1E8C9}" dt="2022-05-10T14:39:25.383" v="18" actId="478"/>
          <ac:picMkLst>
            <pc:docMk/>
            <pc:sldMk cId="308013054" sldId="286"/>
            <ac:picMk id="7" creationId="{173B49DC-CBB1-C3DB-8919-D2B014659751}"/>
          </ac:picMkLst>
        </pc:picChg>
      </pc:sldChg>
      <pc:sldChg chg="modSp modAnim">
        <pc:chgData name="Gregg Lightfoot" userId="7b5d44e2-492d-4190-82fe-055dc361ac43" providerId="ADAL" clId="{88513B0B-3F9A-4DD8-A506-AF060EF1E8C9}" dt="2022-05-10T14:52:05.498" v="522" actId="962"/>
        <pc:sldMkLst>
          <pc:docMk/>
          <pc:sldMk cId="1385772164" sldId="287"/>
        </pc:sldMkLst>
        <pc:graphicFrameChg chg="mod">
          <ac:chgData name="Gregg Lightfoot" userId="7b5d44e2-492d-4190-82fe-055dc361ac43" providerId="ADAL" clId="{88513B0B-3F9A-4DD8-A506-AF060EF1E8C9}" dt="2022-05-10T14:51:35.079" v="458" actId="962"/>
          <ac:graphicFrameMkLst>
            <pc:docMk/>
            <pc:sldMk cId="1385772164" sldId="287"/>
            <ac:graphicFrameMk id="7" creationId="{D850A03B-FBA6-B0DF-86A7-020A059B7AB4}"/>
          </ac:graphicFrameMkLst>
        </pc:graphicFrameChg>
        <pc:graphicFrameChg chg="mod">
          <ac:chgData name="Gregg Lightfoot" userId="7b5d44e2-492d-4190-82fe-055dc361ac43" providerId="ADAL" clId="{88513B0B-3F9A-4DD8-A506-AF060EF1E8C9}" dt="2022-05-10T14:52:05.498" v="522" actId="962"/>
          <ac:graphicFrameMkLst>
            <pc:docMk/>
            <pc:sldMk cId="1385772164" sldId="287"/>
            <ac:graphicFrameMk id="33" creationId="{33C7C3B3-038C-A59D-41C9-57096EDB21DC}"/>
          </ac:graphicFrameMkLst>
        </pc:graphicFrameChg>
      </pc:sldChg>
    </pc:docChg>
  </pc:docChgLst>
  <pc:docChgLst>
    <pc:chgData name="Gregg Lightfoot" userId="S::gl22k@fsu.edu::7b5d44e2-492d-4190-82fe-055dc361ac43" providerId="AD" clId="Web-{9560BEA9-A061-4748-ADA0-D29E7989C148}"/>
    <pc:docChg chg="addSld delSld modSld sldOrd addMainMaster modMainMaster">
      <pc:chgData name="Gregg Lightfoot" userId="S::gl22k@fsu.edu::7b5d44e2-492d-4190-82fe-055dc361ac43" providerId="AD" clId="Web-{9560BEA9-A061-4748-ADA0-D29E7989C148}" dt="2022-05-06T17:08:54.767" v="2424" actId="20577"/>
      <pc:docMkLst>
        <pc:docMk/>
      </pc:docMkLst>
      <pc:sldChg chg="modSp del">
        <pc:chgData name="Gregg Lightfoot" userId="S::gl22k@fsu.edu::7b5d44e2-492d-4190-82fe-055dc361ac43" providerId="AD" clId="Web-{9560BEA9-A061-4748-ADA0-D29E7989C148}" dt="2022-05-05T18:33:03.859" v="28"/>
        <pc:sldMkLst>
          <pc:docMk/>
          <pc:sldMk cId="109857222" sldId="256"/>
        </pc:sldMkLst>
        <pc:spChg chg="mod">
          <ac:chgData name="Gregg Lightfoot" userId="S::gl22k@fsu.edu::7b5d44e2-492d-4190-82fe-055dc361ac43" providerId="AD" clId="Web-{9560BEA9-A061-4748-ADA0-D29E7989C148}" dt="2022-05-05T18:32:37.187" v="13" actId="20577"/>
          <ac:spMkLst>
            <pc:docMk/>
            <pc:sldMk cId="109857222" sldId="256"/>
            <ac:spMk id="2" creationId="{00000000-0000-0000-0000-000000000000}"/>
          </ac:spMkLst>
        </pc:spChg>
        <pc:spChg chg="mod">
          <ac:chgData name="Gregg Lightfoot" userId="S::gl22k@fsu.edu::7b5d44e2-492d-4190-82fe-055dc361ac43" providerId="AD" clId="Web-{9560BEA9-A061-4748-ADA0-D29E7989C148}" dt="2022-05-05T18:32:58.796" v="26" actId="20577"/>
          <ac:spMkLst>
            <pc:docMk/>
            <pc:sldMk cId="109857222" sldId="256"/>
            <ac:spMk id="3" creationId="{00000000-0000-0000-0000-000000000000}"/>
          </ac:spMkLst>
        </pc:spChg>
      </pc:sldChg>
      <pc:sldChg chg="addSp delSp modSp add mod setBg setClrOvrMap">
        <pc:chgData name="Gregg Lightfoot" userId="S::gl22k@fsu.edu::7b5d44e2-492d-4190-82fe-055dc361ac43" providerId="AD" clId="Web-{9560BEA9-A061-4748-ADA0-D29E7989C148}" dt="2022-05-05T18:47:04.761" v="113"/>
        <pc:sldMkLst>
          <pc:docMk/>
          <pc:sldMk cId="1445280123" sldId="257"/>
        </pc:sldMkLst>
        <pc:spChg chg="add del mod">
          <ac:chgData name="Gregg Lightfoot" userId="S::gl22k@fsu.edu::7b5d44e2-492d-4190-82fe-055dc361ac43" providerId="AD" clId="Web-{9560BEA9-A061-4748-ADA0-D29E7989C148}" dt="2022-05-05T18:41:25.050" v="78" actId="1076"/>
          <ac:spMkLst>
            <pc:docMk/>
            <pc:sldMk cId="1445280123" sldId="257"/>
            <ac:spMk id="4" creationId="{2B2458C0-DA8F-5509-EC41-E837BD27ECFC}"/>
          </ac:spMkLst>
        </pc:spChg>
        <pc:spChg chg="mod">
          <ac:chgData name="Gregg Lightfoot" userId="S::gl22k@fsu.edu::7b5d44e2-492d-4190-82fe-055dc361ac43" providerId="AD" clId="Web-{9560BEA9-A061-4748-ADA0-D29E7989C148}" dt="2022-05-05T18:39:55.115" v="61" actId="14100"/>
          <ac:spMkLst>
            <pc:docMk/>
            <pc:sldMk cId="1445280123" sldId="257"/>
            <ac:spMk id="6" creationId="{00000000-0000-0000-0000-000000000000}"/>
          </ac:spMkLst>
        </pc:spChg>
        <pc:spChg chg="del mod">
          <ac:chgData name="Gregg Lightfoot" userId="S::gl22k@fsu.edu::7b5d44e2-492d-4190-82fe-055dc361ac43" providerId="AD" clId="Web-{9560BEA9-A061-4748-ADA0-D29E7989C148}" dt="2022-05-05T18:39:43.287" v="60"/>
          <ac:spMkLst>
            <pc:docMk/>
            <pc:sldMk cId="1445280123" sldId="257"/>
            <ac:spMk id="7" creationId="{00000000-0000-0000-0000-000000000000}"/>
          </ac:spMkLst>
        </pc:spChg>
        <pc:spChg chg="del mod">
          <ac:chgData name="Gregg Lightfoot" userId="S::gl22k@fsu.edu::7b5d44e2-492d-4190-82fe-055dc361ac43" providerId="AD" clId="Web-{9560BEA9-A061-4748-ADA0-D29E7989C148}" dt="2022-05-05T18:47:04.761" v="113"/>
          <ac:spMkLst>
            <pc:docMk/>
            <pc:sldMk cId="1445280123" sldId="257"/>
            <ac:spMk id="10" creationId="{00000000-0000-0000-0000-000000000000}"/>
          </ac:spMkLst>
        </pc:spChg>
        <pc:spChg chg="add">
          <ac:chgData name="Gregg Lightfoot" userId="S::gl22k@fsu.edu::7b5d44e2-492d-4190-82fe-055dc361ac43" providerId="AD" clId="Web-{9560BEA9-A061-4748-ADA0-D29E7989C148}" dt="2022-05-05T18:39:14.069" v="55"/>
          <ac:spMkLst>
            <pc:docMk/>
            <pc:sldMk cId="1445280123" sldId="257"/>
            <ac:spMk id="15" creationId="{E49CC64F-7275-4E33-961B-0C5CDC439875}"/>
          </ac:spMkLst>
        </pc:spChg>
        <pc:picChg chg="add del mod ord">
          <ac:chgData name="Gregg Lightfoot" userId="S::gl22k@fsu.edu::7b5d44e2-492d-4190-82fe-055dc361ac43" providerId="AD" clId="Web-{9560BEA9-A061-4748-ADA0-D29E7989C148}" dt="2022-05-05T18:46:58.746" v="112"/>
          <ac:picMkLst>
            <pc:docMk/>
            <pc:sldMk cId="1445280123" sldId="257"/>
            <ac:picMk id="2" creationId="{61E0E347-08A7-B403-D39C-C66B74F9923D}"/>
          </ac:picMkLst>
        </pc:picChg>
        <pc:picChg chg="add mod">
          <ac:chgData name="Gregg Lightfoot" userId="S::gl22k@fsu.edu::7b5d44e2-492d-4190-82fe-055dc361ac43" providerId="AD" clId="Web-{9560BEA9-A061-4748-ADA0-D29E7989C148}" dt="2022-05-05T18:41:49.253" v="82" actId="1076"/>
          <ac:picMkLst>
            <pc:docMk/>
            <pc:sldMk cId="1445280123" sldId="257"/>
            <ac:picMk id="5" creationId="{5FFEC77D-A093-B0CC-22D8-C848892DFA87}"/>
          </ac:picMkLst>
        </pc:picChg>
        <pc:picChg chg="add del mod">
          <ac:chgData name="Gregg Lightfoot" userId="S::gl22k@fsu.edu::7b5d44e2-492d-4190-82fe-055dc361ac43" providerId="AD" clId="Web-{9560BEA9-A061-4748-ADA0-D29E7989C148}" dt="2022-05-05T18:45:36.295" v="110"/>
          <ac:picMkLst>
            <pc:docMk/>
            <pc:sldMk cId="1445280123" sldId="257"/>
            <ac:picMk id="8" creationId="{0E9E6224-0C82-EE55-F6EE-1B7A72D79728}"/>
          </ac:picMkLst>
        </pc:picChg>
      </pc:sldChg>
      <pc:sldChg chg="addSp delSp modSp new ord modNotes">
        <pc:chgData name="Gregg Lightfoot" userId="S::gl22k@fsu.edu::7b5d44e2-492d-4190-82fe-055dc361ac43" providerId="AD" clId="Web-{9560BEA9-A061-4748-ADA0-D29E7989C148}" dt="2022-05-06T17:05:46.015" v="2393"/>
        <pc:sldMkLst>
          <pc:docMk/>
          <pc:sldMk cId="1158092278" sldId="258"/>
        </pc:sldMkLst>
        <pc:spChg chg="mod">
          <ac:chgData name="Gregg Lightfoot" userId="S::gl22k@fsu.edu::7b5d44e2-492d-4190-82fe-055dc361ac43" providerId="AD" clId="Web-{9560BEA9-A061-4748-ADA0-D29E7989C148}" dt="2022-05-05T19:01:43.100" v="132" actId="20577"/>
          <ac:spMkLst>
            <pc:docMk/>
            <pc:sldMk cId="1158092278" sldId="258"/>
            <ac:spMk id="2" creationId="{3148D294-873B-B6AE-754E-FB0C97AD4798}"/>
          </ac:spMkLst>
        </pc:spChg>
        <pc:spChg chg="mod">
          <ac:chgData name="Gregg Lightfoot" userId="S::gl22k@fsu.edu::7b5d44e2-492d-4190-82fe-055dc361ac43" providerId="AD" clId="Web-{9560BEA9-A061-4748-ADA0-D29E7989C148}" dt="2022-05-06T16:56:20.320" v="2246" actId="20577"/>
          <ac:spMkLst>
            <pc:docMk/>
            <pc:sldMk cId="1158092278" sldId="258"/>
            <ac:spMk id="3" creationId="{8D0AC630-D619-57AC-4AB6-090178880763}"/>
          </ac:spMkLst>
        </pc:spChg>
        <pc:spChg chg="add del mod">
          <ac:chgData name="Gregg Lightfoot" userId="S::gl22k@fsu.edu::7b5d44e2-492d-4190-82fe-055dc361ac43" providerId="AD" clId="Web-{9560BEA9-A061-4748-ADA0-D29E7989C148}" dt="2022-05-05T19:29:48.015" v="1016"/>
          <ac:spMkLst>
            <pc:docMk/>
            <pc:sldMk cId="1158092278" sldId="258"/>
            <ac:spMk id="4" creationId="{B0B20868-586D-584B-E19D-78E0444BC3E6}"/>
          </ac:spMkLst>
        </pc:spChg>
      </pc:sldChg>
      <pc:sldChg chg="modSp add mod modClrScheme chgLayout">
        <pc:chgData name="Gregg Lightfoot" userId="S::gl22k@fsu.edu::7b5d44e2-492d-4190-82fe-055dc361ac43" providerId="AD" clId="Web-{9560BEA9-A061-4748-ADA0-D29E7989C148}" dt="2022-05-06T17:08:54.767" v="2424" actId="20577"/>
        <pc:sldMkLst>
          <pc:docMk/>
          <pc:sldMk cId="304572462" sldId="259"/>
        </pc:sldMkLst>
        <pc:spChg chg="mod ord">
          <ac:chgData name="Gregg Lightfoot" userId="S::gl22k@fsu.edu::7b5d44e2-492d-4190-82fe-055dc361ac43" providerId="AD" clId="Web-{9560BEA9-A061-4748-ADA0-D29E7989C148}" dt="2022-05-05T18:38:32.211" v="31"/>
          <ac:spMkLst>
            <pc:docMk/>
            <pc:sldMk cId="304572462" sldId="259"/>
            <ac:spMk id="2" creationId="{A3F7F620-FCEE-4442-A6B0-5CDFE63A2639}"/>
          </ac:spMkLst>
        </pc:spChg>
        <pc:spChg chg="mod ord">
          <ac:chgData name="Gregg Lightfoot" userId="S::gl22k@fsu.edu::7b5d44e2-492d-4190-82fe-055dc361ac43" providerId="AD" clId="Web-{9560BEA9-A061-4748-ADA0-D29E7989C148}" dt="2022-05-06T17:08:54.767" v="2424" actId="20577"/>
          <ac:spMkLst>
            <pc:docMk/>
            <pc:sldMk cId="304572462" sldId="259"/>
            <ac:spMk id="3" creationId="{DBCDF085-13E5-2B4D-B81A-551D33ED4784}"/>
          </ac:spMkLst>
        </pc:spChg>
        <pc:picChg chg="mod">
          <ac:chgData name="Gregg Lightfoot" userId="S::gl22k@fsu.edu::7b5d44e2-492d-4190-82fe-055dc361ac43" providerId="AD" clId="Web-{9560BEA9-A061-4748-ADA0-D29E7989C148}" dt="2022-05-05T18:40:21.802" v="65" actId="14100"/>
          <ac:picMkLst>
            <pc:docMk/>
            <pc:sldMk cId="304572462" sldId="259"/>
            <ac:picMk id="6" creationId="{42353FE2-1F1E-5945-889A-73DE1F086BD4}"/>
          </ac:picMkLst>
        </pc:picChg>
      </pc:sldChg>
      <pc:sldChg chg="addSp modSp new">
        <pc:chgData name="Gregg Lightfoot" userId="S::gl22k@fsu.edu::7b5d44e2-492d-4190-82fe-055dc361ac43" providerId="AD" clId="Web-{9560BEA9-A061-4748-ADA0-D29E7989C148}" dt="2022-05-06T16:33:04.458" v="2243" actId="1076"/>
        <pc:sldMkLst>
          <pc:docMk/>
          <pc:sldMk cId="62385536" sldId="260"/>
        </pc:sldMkLst>
        <pc:spChg chg="mod">
          <ac:chgData name="Gregg Lightfoot" userId="S::gl22k@fsu.edu::7b5d44e2-492d-4190-82fe-055dc361ac43" providerId="AD" clId="Web-{9560BEA9-A061-4748-ADA0-D29E7989C148}" dt="2022-05-05T18:51:30.614" v="121" actId="20577"/>
          <ac:spMkLst>
            <pc:docMk/>
            <pc:sldMk cId="62385536" sldId="260"/>
            <ac:spMk id="2" creationId="{2B9923AC-8A6B-F4D2-4489-0E1A6ED58187}"/>
          </ac:spMkLst>
        </pc:spChg>
        <pc:spChg chg="mod">
          <ac:chgData name="Gregg Lightfoot" userId="S::gl22k@fsu.edu::7b5d44e2-492d-4190-82fe-055dc361ac43" providerId="AD" clId="Web-{9560BEA9-A061-4748-ADA0-D29E7989C148}" dt="2022-05-06T16:17:29.071" v="2237" actId="20577"/>
          <ac:spMkLst>
            <pc:docMk/>
            <pc:sldMk cId="62385536" sldId="260"/>
            <ac:spMk id="3" creationId="{6C5DF3E1-9902-612F-08D0-AF4D30F88B49}"/>
          </ac:spMkLst>
        </pc:spChg>
        <pc:picChg chg="add mod">
          <ac:chgData name="Gregg Lightfoot" userId="S::gl22k@fsu.edu::7b5d44e2-492d-4190-82fe-055dc361ac43" providerId="AD" clId="Web-{9560BEA9-A061-4748-ADA0-D29E7989C148}" dt="2022-05-06T16:33:04.458" v="2243" actId="1076"/>
          <ac:picMkLst>
            <pc:docMk/>
            <pc:sldMk cId="62385536" sldId="260"/>
            <ac:picMk id="4" creationId="{536E1868-9208-21A2-8E4C-3F26B9B85EF1}"/>
          </ac:picMkLst>
        </pc:picChg>
      </pc:sldChg>
      <pc:sldChg chg="modSp new ord">
        <pc:chgData name="Gregg Lightfoot" userId="S::gl22k@fsu.edu::7b5d44e2-492d-4190-82fe-055dc361ac43" providerId="AD" clId="Web-{9560BEA9-A061-4748-ADA0-D29E7989C148}" dt="2022-05-06T16:18:21.634" v="2240"/>
        <pc:sldMkLst>
          <pc:docMk/>
          <pc:sldMk cId="2478900985" sldId="261"/>
        </pc:sldMkLst>
        <pc:spChg chg="mod">
          <ac:chgData name="Gregg Lightfoot" userId="S::gl22k@fsu.edu::7b5d44e2-492d-4190-82fe-055dc361ac43" providerId="AD" clId="Web-{9560BEA9-A061-4748-ADA0-D29E7989C148}" dt="2022-05-05T19:30:26.561" v="1027" actId="20577"/>
          <ac:spMkLst>
            <pc:docMk/>
            <pc:sldMk cId="2478900985" sldId="261"/>
            <ac:spMk id="2" creationId="{D8125874-D42E-198A-48DD-4B4F5D7FDF3A}"/>
          </ac:spMkLst>
        </pc:spChg>
        <pc:spChg chg="mod">
          <ac:chgData name="Gregg Lightfoot" userId="S::gl22k@fsu.edu::7b5d44e2-492d-4190-82fe-055dc361ac43" providerId="AD" clId="Web-{9560BEA9-A061-4748-ADA0-D29E7989C148}" dt="2022-05-06T16:17:42.946" v="2238" actId="20577"/>
          <ac:spMkLst>
            <pc:docMk/>
            <pc:sldMk cId="2478900985" sldId="261"/>
            <ac:spMk id="3" creationId="{965DC4B0-E5FA-2FED-9FA9-178B774F5BA9}"/>
          </ac:spMkLst>
        </pc:spChg>
      </pc:sldChg>
      <pc:sldChg chg="modSp new del">
        <pc:chgData name="Gregg Lightfoot" userId="S::gl22k@fsu.edu::7b5d44e2-492d-4190-82fe-055dc361ac43" providerId="AD" clId="Web-{9560BEA9-A061-4748-ADA0-D29E7989C148}" dt="2022-05-06T16:18:29.103" v="2241"/>
        <pc:sldMkLst>
          <pc:docMk/>
          <pc:sldMk cId="2106168455" sldId="262"/>
        </pc:sldMkLst>
        <pc:spChg chg="mod">
          <ac:chgData name="Gregg Lightfoot" userId="S::gl22k@fsu.edu::7b5d44e2-492d-4190-82fe-055dc361ac43" providerId="AD" clId="Web-{9560BEA9-A061-4748-ADA0-D29E7989C148}" dt="2022-05-05T20:25:08.749" v="1086" actId="20577"/>
          <ac:spMkLst>
            <pc:docMk/>
            <pc:sldMk cId="2106168455" sldId="262"/>
            <ac:spMk id="2" creationId="{7FDCADA6-23C8-0200-694F-8448DC612AC5}"/>
          </ac:spMkLst>
        </pc:spChg>
        <pc:spChg chg="mod">
          <ac:chgData name="Gregg Lightfoot" userId="S::gl22k@fsu.edu::7b5d44e2-492d-4190-82fe-055dc361ac43" providerId="AD" clId="Web-{9560BEA9-A061-4748-ADA0-D29E7989C148}" dt="2022-05-05T20:30:09.527" v="1149" actId="20577"/>
          <ac:spMkLst>
            <pc:docMk/>
            <pc:sldMk cId="2106168455" sldId="262"/>
            <ac:spMk id="3" creationId="{7B90BB0E-7DF6-3B14-0E83-D0DE7EB98725}"/>
          </ac:spMkLst>
        </pc:spChg>
      </pc:sldChg>
      <pc:sldChg chg="addSp modSp new">
        <pc:chgData name="Gregg Lightfoot" userId="S::gl22k@fsu.edu::7b5d44e2-492d-4190-82fe-055dc361ac43" providerId="AD" clId="Web-{9560BEA9-A061-4748-ADA0-D29E7989C148}" dt="2022-05-06T16:56:48.805" v="2248" actId="1076"/>
        <pc:sldMkLst>
          <pc:docMk/>
          <pc:sldMk cId="3148574687" sldId="263"/>
        </pc:sldMkLst>
        <pc:spChg chg="mod">
          <ac:chgData name="Gregg Lightfoot" userId="S::gl22k@fsu.edu::7b5d44e2-492d-4190-82fe-055dc361ac43" providerId="AD" clId="Web-{9560BEA9-A061-4748-ADA0-D29E7989C148}" dt="2022-05-05T20:39:17.490" v="1307" actId="20577"/>
          <ac:spMkLst>
            <pc:docMk/>
            <pc:sldMk cId="3148574687" sldId="263"/>
            <ac:spMk id="2" creationId="{A1CD15A5-3AFA-FB50-BD9D-BB944E53CCEC}"/>
          </ac:spMkLst>
        </pc:spChg>
        <pc:spChg chg="mod">
          <ac:chgData name="Gregg Lightfoot" userId="S::gl22k@fsu.edu::7b5d44e2-492d-4190-82fe-055dc361ac43" providerId="AD" clId="Web-{9560BEA9-A061-4748-ADA0-D29E7989C148}" dt="2022-05-05T20:43:50.815" v="1376" actId="20577"/>
          <ac:spMkLst>
            <pc:docMk/>
            <pc:sldMk cId="3148574687" sldId="263"/>
            <ac:spMk id="3" creationId="{1D0E4B88-E3E0-AA44-D1A8-E0B5C6B9DA11}"/>
          </ac:spMkLst>
        </pc:spChg>
        <pc:picChg chg="add mod">
          <ac:chgData name="Gregg Lightfoot" userId="S::gl22k@fsu.edu::7b5d44e2-492d-4190-82fe-055dc361ac43" providerId="AD" clId="Web-{9560BEA9-A061-4748-ADA0-D29E7989C148}" dt="2022-05-06T16:56:48.805" v="2248" actId="1076"/>
          <ac:picMkLst>
            <pc:docMk/>
            <pc:sldMk cId="3148574687" sldId="263"/>
            <ac:picMk id="4" creationId="{4877977E-282F-A3E3-DDD0-FB571B79A9AE}"/>
          </ac:picMkLst>
        </pc:picChg>
      </pc:sldChg>
      <pc:sldChg chg="modSp new ord">
        <pc:chgData name="Gregg Lightfoot" userId="S::gl22k@fsu.edu::7b5d44e2-492d-4190-82fe-055dc361ac43" providerId="AD" clId="Web-{9560BEA9-A061-4748-ADA0-D29E7989C148}" dt="2022-05-05T20:45:18.220" v="1453" actId="20577"/>
        <pc:sldMkLst>
          <pc:docMk/>
          <pc:sldMk cId="3276072694" sldId="264"/>
        </pc:sldMkLst>
        <pc:spChg chg="mod">
          <ac:chgData name="Gregg Lightfoot" userId="S::gl22k@fsu.edu::7b5d44e2-492d-4190-82fe-055dc361ac43" providerId="AD" clId="Web-{9560BEA9-A061-4748-ADA0-D29E7989C148}" dt="2022-05-05T20:37:21.085" v="1182" actId="20577"/>
          <ac:spMkLst>
            <pc:docMk/>
            <pc:sldMk cId="3276072694" sldId="264"/>
            <ac:spMk id="2" creationId="{94F91283-EA60-28E6-9F3F-16858C0F0FF5}"/>
          </ac:spMkLst>
        </pc:spChg>
        <pc:spChg chg="mod">
          <ac:chgData name="Gregg Lightfoot" userId="S::gl22k@fsu.edu::7b5d44e2-492d-4190-82fe-055dc361ac43" providerId="AD" clId="Web-{9560BEA9-A061-4748-ADA0-D29E7989C148}" dt="2022-05-05T20:45:18.220" v="1453" actId="20577"/>
          <ac:spMkLst>
            <pc:docMk/>
            <pc:sldMk cId="3276072694" sldId="264"/>
            <ac:spMk id="3" creationId="{8F7FF348-EA5C-ADCC-216F-A7EA37116DA6}"/>
          </ac:spMkLst>
        </pc:spChg>
      </pc:sldChg>
      <pc:sldChg chg="modSp new">
        <pc:chgData name="Gregg Lightfoot" userId="S::gl22k@fsu.edu::7b5d44e2-492d-4190-82fe-055dc361ac43" providerId="AD" clId="Web-{9560BEA9-A061-4748-ADA0-D29E7989C148}" dt="2022-05-05T20:39:00.381" v="1276" actId="20577"/>
        <pc:sldMkLst>
          <pc:docMk/>
          <pc:sldMk cId="4076958169" sldId="265"/>
        </pc:sldMkLst>
        <pc:spChg chg="mod">
          <ac:chgData name="Gregg Lightfoot" userId="S::gl22k@fsu.edu::7b5d44e2-492d-4190-82fe-055dc361ac43" providerId="AD" clId="Web-{9560BEA9-A061-4748-ADA0-D29E7989C148}" dt="2022-05-05T20:38:28.928" v="1274" actId="20577"/>
          <ac:spMkLst>
            <pc:docMk/>
            <pc:sldMk cId="4076958169" sldId="265"/>
            <ac:spMk id="2" creationId="{BD3E1EDC-F4B9-CA3F-FC3E-9ED6716AD92A}"/>
          </ac:spMkLst>
        </pc:spChg>
        <pc:spChg chg="mod">
          <ac:chgData name="Gregg Lightfoot" userId="S::gl22k@fsu.edu::7b5d44e2-492d-4190-82fe-055dc361ac43" providerId="AD" clId="Web-{9560BEA9-A061-4748-ADA0-D29E7989C148}" dt="2022-05-05T20:39:00.381" v="1276" actId="20577"/>
          <ac:spMkLst>
            <pc:docMk/>
            <pc:sldMk cId="4076958169" sldId="265"/>
            <ac:spMk id="3" creationId="{BD3A0378-C768-906C-C52A-1DE54BE2645E}"/>
          </ac:spMkLst>
        </pc:spChg>
      </pc:sldChg>
      <pc:sldChg chg="addSp delSp new del ord">
        <pc:chgData name="Gregg Lightfoot" userId="S::gl22k@fsu.edu::7b5d44e2-492d-4190-82fe-055dc361ac43" providerId="AD" clId="Web-{9560BEA9-A061-4748-ADA0-D29E7989C148}" dt="2022-05-06T14:13:25.594" v="1721"/>
        <pc:sldMkLst>
          <pc:docMk/>
          <pc:sldMk cId="926604818" sldId="266"/>
        </pc:sldMkLst>
        <pc:spChg chg="add del">
          <ac:chgData name="Gregg Lightfoot" userId="S::gl22k@fsu.edu::7b5d44e2-492d-4190-82fe-055dc361ac43" providerId="AD" clId="Web-{9560BEA9-A061-4748-ADA0-D29E7989C148}" dt="2022-05-06T14:13:18.156" v="1720"/>
          <ac:spMkLst>
            <pc:docMk/>
            <pc:sldMk cId="926604818" sldId="266"/>
            <ac:spMk id="2" creationId="{4917EB94-DC39-4829-A3F4-D141C564FF08}"/>
          </ac:spMkLst>
        </pc:spChg>
      </pc:sldChg>
      <pc:sldChg chg="modSp new">
        <pc:chgData name="Gregg Lightfoot" userId="S::gl22k@fsu.edu::7b5d44e2-492d-4190-82fe-055dc361ac43" providerId="AD" clId="Web-{9560BEA9-A061-4748-ADA0-D29E7989C148}" dt="2022-05-06T14:09:36.718" v="1617" actId="20577"/>
        <pc:sldMkLst>
          <pc:docMk/>
          <pc:sldMk cId="2793663727" sldId="267"/>
        </pc:sldMkLst>
        <pc:spChg chg="mod">
          <ac:chgData name="Gregg Lightfoot" userId="S::gl22k@fsu.edu::7b5d44e2-492d-4190-82fe-055dc361ac43" providerId="AD" clId="Web-{9560BEA9-A061-4748-ADA0-D29E7989C148}" dt="2022-05-05T20:54:32.355" v="1499" actId="20577"/>
          <ac:spMkLst>
            <pc:docMk/>
            <pc:sldMk cId="2793663727" sldId="267"/>
            <ac:spMk id="2" creationId="{3D07E5D5-695A-EB05-4020-88734A3DC63A}"/>
          </ac:spMkLst>
        </pc:spChg>
        <pc:spChg chg="mod">
          <ac:chgData name="Gregg Lightfoot" userId="S::gl22k@fsu.edu::7b5d44e2-492d-4190-82fe-055dc361ac43" providerId="AD" clId="Web-{9560BEA9-A061-4748-ADA0-D29E7989C148}" dt="2022-05-06T14:09:36.718" v="1617" actId="20577"/>
          <ac:spMkLst>
            <pc:docMk/>
            <pc:sldMk cId="2793663727" sldId="267"/>
            <ac:spMk id="3" creationId="{8F589BEC-9D89-9B25-5C60-15A2EC33ADC9}"/>
          </ac:spMkLst>
        </pc:spChg>
      </pc:sldChg>
      <pc:sldChg chg="modSp new">
        <pc:chgData name="Gregg Lightfoot" userId="S::gl22k@fsu.edu::7b5d44e2-492d-4190-82fe-055dc361ac43" providerId="AD" clId="Web-{9560BEA9-A061-4748-ADA0-D29E7989C148}" dt="2022-05-05T20:55:21.729" v="1574" actId="20577"/>
        <pc:sldMkLst>
          <pc:docMk/>
          <pc:sldMk cId="2564835710" sldId="268"/>
        </pc:sldMkLst>
        <pc:spChg chg="mod">
          <ac:chgData name="Gregg Lightfoot" userId="S::gl22k@fsu.edu::7b5d44e2-492d-4190-82fe-055dc361ac43" providerId="AD" clId="Web-{9560BEA9-A061-4748-ADA0-D29E7989C148}" dt="2022-05-05T20:55:04.230" v="1556" actId="20577"/>
          <ac:spMkLst>
            <pc:docMk/>
            <pc:sldMk cId="2564835710" sldId="268"/>
            <ac:spMk id="2" creationId="{28982624-565C-91DE-CC40-905432EB483E}"/>
          </ac:spMkLst>
        </pc:spChg>
        <pc:spChg chg="mod">
          <ac:chgData name="Gregg Lightfoot" userId="S::gl22k@fsu.edu::7b5d44e2-492d-4190-82fe-055dc361ac43" providerId="AD" clId="Web-{9560BEA9-A061-4748-ADA0-D29E7989C148}" dt="2022-05-05T20:55:21.729" v="1574" actId="20577"/>
          <ac:spMkLst>
            <pc:docMk/>
            <pc:sldMk cId="2564835710" sldId="268"/>
            <ac:spMk id="3" creationId="{4948064A-77DE-6018-8677-D7D3268C58C9}"/>
          </ac:spMkLst>
        </pc:spChg>
      </pc:sldChg>
      <pc:sldChg chg="modSp new">
        <pc:chgData name="Gregg Lightfoot" userId="S::gl22k@fsu.edu::7b5d44e2-492d-4190-82fe-055dc361ac43" providerId="AD" clId="Web-{9560BEA9-A061-4748-ADA0-D29E7989C148}" dt="2022-05-06T14:12:39.984" v="1718" actId="20577"/>
        <pc:sldMkLst>
          <pc:docMk/>
          <pc:sldMk cId="2720196262" sldId="269"/>
        </pc:sldMkLst>
        <pc:spChg chg="mod">
          <ac:chgData name="Gregg Lightfoot" userId="S::gl22k@fsu.edu::7b5d44e2-492d-4190-82fe-055dc361ac43" providerId="AD" clId="Web-{9560BEA9-A061-4748-ADA0-D29E7989C148}" dt="2022-05-06T14:09:57.390" v="1636" actId="20577"/>
          <ac:spMkLst>
            <pc:docMk/>
            <pc:sldMk cId="2720196262" sldId="269"/>
            <ac:spMk id="2" creationId="{56E36CE1-4CB8-A8BF-9300-5C25485E9CE1}"/>
          </ac:spMkLst>
        </pc:spChg>
        <pc:spChg chg="mod">
          <ac:chgData name="Gregg Lightfoot" userId="S::gl22k@fsu.edu::7b5d44e2-492d-4190-82fe-055dc361ac43" providerId="AD" clId="Web-{9560BEA9-A061-4748-ADA0-D29E7989C148}" dt="2022-05-06T14:12:39.984" v="1718" actId="20577"/>
          <ac:spMkLst>
            <pc:docMk/>
            <pc:sldMk cId="2720196262" sldId="269"/>
            <ac:spMk id="3" creationId="{00311DFF-1F52-4E96-4863-0AA24ABC573B}"/>
          </ac:spMkLst>
        </pc:spChg>
      </pc:sldChg>
      <pc:sldChg chg="addSp delSp modSp new">
        <pc:chgData name="Gregg Lightfoot" userId="S::gl22k@fsu.edu::7b5d44e2-492d-4190-82fe-055dc361ac43" providerId="AD" clId="Web-{9560BEA9-A061-4748-ADA0-D29E7989C148}" dt="2022-05-06T15:15:12.023" v="1995" actId="20577"/>
        <pc:sldMkLst>
          <pc:docMk/>
          <pc:sldMk cId="378559832" sldId="270"/>
        </pc:sldMkLst>
        <pc:spChg chg="mod">
          <ac:chgData name="Gregg Lightfoot" userId="S::gl22k@fsu.edu::7b5d44e2-492d-4190-82fe-055dc361ac43" providerId="AD" clId="Web-{9560BEA9-A061-4748-ADA0-D29E7989C148}" dt="2022-05-06T14:14:49.438" v="1768" actId="20577"/>
          <ac:spMkLst>
            <pc:docMk/>
            <pc:sldMk cId="378559832" sldId="270"/>
            <ac:spMk id="2" creationId="{7A7DAEBE-AF44-ABEF-43D9-6034CF27C19B}"/>
          </ac:spMkLst>
        </pc:spChg>
        <pc:spChg chg="mod">
          <ac:chgData name="Gregg Lightfoot" userId="S::gl22k@fsu.edu::7b5d44e2-492d-4190-82fe-055dc361ac43" providerId="AD" clId="Web-{9560BEA9-A061-4748-ADA0-D29E7989C148}" dt="2022-05-06T15:14:08.258" v="1988" actId="20577"/>
          <ac:spMkLst>
            <pc:docMk/>
            <pc:sldMk cId="378559832" sldId="270"/>
            <ac:spMk id="3" creationId="{AC87A6FA-0E43-AC1D-406F-939F716F2793}"/>
          </ac:spMkLst>
        </pc:spChg>
        <pc:spChg chg="add del mod">
          <ac:chgData name="Gregg Lightfoot" userId="S::gl22k@fsu.edu::7b5d44e2-492d-4190-82fe-055dc361ac43" providerId="AD" clId="Web-{9560BEA9-A061-4748-ADA0-D29E7989C148}" dt="2022-05-06T14:18:55.939" v="1869"/>
          <ac:spMkLst>
            <pc:docMk/>
            <pc:sldMk cId="378559832" sldId="270"/>
            <ac:spMk id="4" creationId="{AF1900C3-9292-5464-DF70-D71161B76838}"/>
          </ac:spMkLst>
        </pc:spChg>
        <pc:spChg chg="add mod">
          <ac:chgData name="Gregg Lightfoot" userId="S::gl22k@fsu.edu::7b5d44e2-492d-4190-82fe-055dc361ac43" providerId="AD" clId="Web-{9560BEA9-A061-4748-ADA0-D29E7989C148}" dt="2022-05-06T15:13:00.961" v="1976" actId="1076"/>
          <ac:spMkLst>
            <pc:docMk/>
            <pc:sldMk cId="378559832" sldId="270"/>
            <ac:spMk id="288" creationId="{2096E495-BAEC-247E-602D-D7C5722B8FAB}"/>
          </ac:spMkLst>
        </pc:spChg>
        <pc:spChg chg="add mod">
          <ac:chgData name="Gregg Lightfoot" userId="S::gl22k@fsu.edu::7b5d44e2-492d-4190-82fe-055dc361ac43" providerId="AD" clId="Web-{9560BEA9-A061-4748-ADA0-D29E7989C148}" dt="2022-05-06T15:13:27.930" v="1986" actId="1076"/>
          <ac:spMkLst>
            <pc:docMk/>
            <pc:sldMk cId="378559832" sldId="270"/>
            <ac:spMk id="289" creationId="{8947C8EE-B070-626D-6A01-4ACDDB1B43F5}"/>
          </ac:spMkLst>
        </pc:spChg>
        <pc:spChg chg="add del">
          <ac:chgData name="Gregg Lightfoot" userId="S::gl22k@fsu.edu::7b5d44e2-492d-4190-82fe-055dc361ac43" providerId="AD" clId="Web-{9560BEA9-A061-4748-ADA0-D29E7989C148}" dt="2022-05-06T15:13:07.649" v="1981"/>
          <ac:spMkLst>
            <pc:docMk/>
            <pc:sldMk cId="378559832" sldId="270"/>
            <ac:spMk id="290" creationId="{84136930-AD6F-684A-184D-7DAFE269208D}"/>
          </ac:spMkLst>
        </pc:spChg>
        <pc:spChg chg="add del">
          <ac:chgData name="Gregg Lightfoot" userId="S::gl22k@fsu.edu::7b5d44e2-492d-4190-82fe-055dc361ac43" providerId="AD" clId="Web-{9560BEA9-A061-4748-ADA0-D29E7989C148}" dt="2022-05-06T15:13:04.617" v="1980"/>
          <ac:spMkLst>
            <pc:docMk/>
            <pc:sldMk cId="378559832" sldId="270"/>
            <ac:spMk id="291" creationId="{C1C421E1-E72E-E16C-F0E9-40258D2D6B20}"/>
          </ac:spMkLst>
        </pc:spChg>
        <pc:graphicFrameChg chg="add mod modGraphic">
          <ac:chgData name="Gregg Lightfoot" userId="S::gl22k@fsu.edu::7b5d44e2-492d-4190-82fe-055dc361ac43" providerId="AD" clId="Web-{9560BEA9-A061-4748-ADA0-D29E7989C148}" dt="2022-05-06T15:11:56.118" v="1948" actId="1076"/>
          <ac:graphicFrameMkLst>
            <pc:docMk/>
            <pc:sldMk cId="378559832" sldId="270"/>
            <ac:graphicFrameMk id="5" creationId="{E80B3EE8-2C79-39EC-22FC-7F7CB3561F89}"/>
          </ac:graphicFrameMkLst>
        </pc:graphicFrameChg>
        <pc:graphicFrameChg chg="add mod modGraphic">
          <ac:chgData name="Gregg Lightfoot" userId="S::gl22k@fsu.edu::7b5d44e2-492d-4190-82fe-055dc361ac43" providerId="AD" clId="Web-{9560BEA9-A061-4748-ADA0-D29E7989C148}" dt="2022-05-06T15:15:12.023" v="1995" actId="20577"/>
          <ac:graphicFrameMkLst>
            <pc:docMk/>
            <pc:sldMk cId="378559832" sldId="270"/>
            <ac:graphicFrameMk id="317" creationId="{ADA89446-3861-ECEE-841B-DCF7B3AFAAB2}"/>
          </ac:graphicFrameMkLst>
        </pc:graphicFrameChg>
      </pc:sldChg>
      <pc:sldChg chg="modSp new">
        <pc:chgData name="Gregg Lightfoot" userId="S::gl22k@fsu.edu::7b5d44e2-492d-4190-82fe-055dc361ac43" providerId="AD" clId="Web-{9560BEA9-A061-4748-ADA0-D29E7989C148}" dt="2022-05-06T15:33:46.437" v="2122" actId="20577"/>
        <pc:sldMkLst>
          <pc:docMk/>
          <pc:sldMk cId="1925524377" sldId="271"/>
        </pc:sldMkLst>
        <pc:spChg chg="mod">
          <ac:chgData name="Gregg Lightfoot" userId="S::gl22k@fsu.edu::7b5d44e2-492d-4190-82fe-055dc361ac43" providerId="AD" clId="Web-{9560BEA9-A061-4748-ADA0-D29E7989C148}" dt="2022-05-06T15:16:08.522" v="2046" actId="20577"/>
          <ac:spMkLst>
            <pc:docMk/>
            <pc:sldMk cId="1925524377" sldId="271"/>
            <ac:spMk id="2" creationId="{57C3015F-BB22-106D-5DBE-8D6678087E2A}"/>
          </ac:spMkLst>
        </pc:spChg>
        <pc:spChg chg="mod">
          <ac:chgData name="Gregg Lightfoot" userId="S::gl22k@fsu.edu::7b5d44e2-492d-4190-82fe-055dc361ac43" providerId="AD" clId="Web-{9560BEA9-A061-4748-ADA0-D29E7989C148}" dt="2022-05-06T15:33:46.437" v="2122" actId="20577"/>
          <ac:spMkLst>
            <pc:docMk/>
            <pc:sldMk cId="1925524377" sldId="271"/>
            <ac:spMk id="3" creationId="{CEF67E5A-584C-E426-19D2-C3A7C96B2BF6}"/>
          </ac:spMkLst>
        </pc:spChg>
      </pc:sldChg>
      <pc:sldChg chg="modSp new ord">
        <pc:chgData name="Gregg Lightfoot" userId="S::gl22k@fsu.edu::7b5d44e2-492d-4190-82fe-055dc361ac43" providerId="AD" clId="Web-{9560BEA9-A061-4748-ADA0-D29E7989C148}" dt="2022-05-06T15:20:51.771" v="2096"/>
        <pc:sldMkLst>
          <pc:docMk/>
          <pc:sldMk cId="3806694240" sldId="272"/>
        </pc:sldMkLst>
        <pc:spChg chg="mod">
          <ac:chgData name="Gregg Lightfoot" userId="S::gl22k@fsu.edu::7b5d44e2-492d-4190-82fe-055dc361ac43" providerId="AD" clId="Web-{9560BEA9-A061-4748-ADA0-D29E7989C148}" dt="2022-05-06T15:15:26.148" v="2003" actId="20577"/>
          <ac:spMkLst>
            <pc:docMk/>
            <pc:sldMk cId="3806694240" sldId="272"/>
            <ac:spMk id="2" creationId="{01D2D4C0-9B9A-AD47-650B-B3E9FF6C5F1C}"/>
          </ac:spMkLst>
        </pc:spChg>
        <pc:spChg chg="mod">
          <ac:chgData name="Gregg Lightfoot" userId="S::gl22k@fsu.edu::7b5d44e2-492d-4190-82fe-055dc361ac43" providerId="AD" clId="Web-{9560BEA9-A061-4748-ADA0-D29E7989C148}" dt="2022-05-06T15:15:42.929" v="2037" actId="20577"/>
          <ac:spMkLst>
            <pc:docMk/>
            <pc:sldMk cId="3806694240" sldId="272"/>
            <ac:spMk id="3" creationId="{EF83BA8F-D2D8-94EA-4600-39654AED83FF}"/>
          </ac:spMkLst>
        </pc:spChg>
      </pc:sldChg>
      <pc:sldChg chg="modSp new">
        <pc:chgData name="Gregg Lightfoot" userId="S::gl22k@fsu.edu::7b5d44e2-492d-4190-82fe-055dc361ac43" providerId="AD" clId="Web-{9560BEA9-A061-4748-ADA0-D29E7989C148}" dt="2022-05-06T16:09:23.314" v="2185" actId="20577"/>
        <pc:sldMkLst>
          <pc:docMk/>
          <pc:sldMk cId="3316705401" sldId="273"/>
        </pc:sldMkLst>
        <pc:spChg chg="mod">
          <ac:chgData name="Gregg Lightfoot" userId="S::gl22k@fsu.edu::7b5d44e2-492d-4190-82fe-055dc361ac43" providerId="AD" clId="Web-{9560BEA9-A061-4748-ADA0-D29E7989C148}" dt="2022-05-06T16:08:39.454" v="2145" actId="20577"/>
          <ac:spMkLst>
            <pc:docMk/>
            <pc:sldMk cId="3316705401" sldId="273"/>
            <ac:spMk id="2" creationId="{BFE2F78B-212A-F2F3-4B8C-0BA3803AEBCA}"/>
          </ac:spMkLst>
        </pc:spChg>
        <pc:spChg chg="mod">
          <ac:chgData name="Gregg Lightfoot" userId="S::gl22k@fsu.edu::7b5d44e2-492d-4190-82fe-055dc361ac43" providerId="AD" clId="Web-{9560BEA9-A061-4748-ADA0-D29E7989C148}" dt="2022-05-06T16:09:23.314" v="2185" actId="20577"/>
          <ac:spMkLst>
            <pc:docMk/>
            <pc:sldMk cId="3316705401" sldId="273"/>
            <ac:spMk id="3" creationId="{38B70C76-7C87-E8BF-7E69-BC0B1473C6BF}"/>
          </ac:spMkLst>
        </pc:spChg>
      </pc:sldChg>
      <pc:sldChg chg="modSp add ord replId">
        <pc:chgData name="Gregg Lightfoot" userId="S::gl22k@fsu.edu::7b5d44e2-492d-4190-82fe-055dc361ac43" providerId="AD" clId="Web-{9560BEA9-A061-4748-ADA0-D29E7989C148}" dt="2022-05-06T16:09:55.721" v="2229" actId="20577"/>
        <pc:sldMkLst>
          <pc:docMk/>
          <pc:sldMk cId="3362363798" sldId="274"/>
        </pc:sldMkLst>
        <pc:spChg chg="mod">
          <ac:chgData name="Gregg Lightfoot" userId="S::gl22k@fsu.edu::7b5d44e2-492d-4190-82fe-055dc361ac43" providerId="AD" clId="Web-{9560BEA9-A061-4748-ADA0-D29E7989C148}" dt="2022-05-06T16:09:55.721" v="2229" actId="20577"/>
          <ac:spMkLst>
            <pc:docMk/>
            <pc:sldMk cId="3362363798" sldId="274"/>
            <ac:spMk id="3" creationId="{EF83BA8F-D2D8-94EA-4600-39654AED83FF}"/>
          </ac:spMkLst>
        </pc:spChg>
      </pc:sldChg>
      <pc:sldMasterChg chg="add addSldLayout">
        <pc:chgData name="Gregg Lightfoot" userId="S::gl22k@fsu.edu::7b5d44e2-492d-4190-82fe-055dc361ac43" providerId="AD" clId="Web-{9560BEA9-A061-4748-ADA0-D29E7989C148}" dt="2022-05-05T18:38:24.586" v="30"/>
        <pc:sldMasterMkLst>
          <pc:docMk/>
          <pc:sldMasterMk cId="0" sldId="2147483659"/>
        </pc:sldMasterMkLst>
        <pc:sldLayoutChg chg="add">
          <pc:chgData name="Gregg Lightfoot" userId="S::gl22k@fsu.edu::7b5d44e2-492d-4190-82fe-055dc361ac43" providerId="AD" clId="Web-{9560BEA9-A061-4748-ADA0-D29E7989C148}" dt="2022-05-05T18:38:24.586" v="30"/>
          <pc:sldLayoutMkLst>
            <pc:docMk/>
            <pc:sldMasterMk cId="0" sldId="2147483659"/>
            <pc:sldLayoutMk cId="0" sldId="2147483648"/>
          </pc:sldLayoutMkLst>
        </pc:sldLayoutChg>
        <pc:sldLayoutChg chg="add">
          <pc:chgData name="Gregg Lightfoot" userId="S::gl22k@fsu.edu::7b5d44e2-492d-4190-82fe-055dc361ac43" providerId="AD" clId="Web-{9560BEA9-A061-4748-ADA0-D29E7989C148}" dt="2022-05-05T18:38:24.586" v="30"/>
          <pc:sldLayoutMkLst>
            <pc:docMk/>
            <pc:sldMasterMk cId="0" sldId="2147483659"/>
            <pc:sldLayoutMk cId="0" sldId="2147483649"/>
          </pc:sldLayoutMkLst>
        </pc:sldLayoutChg>
        <pc:sldLayoutChg chg="add">
          <pc:chgData name="Gregg Lightfoot" userId="S::gl22k@fsu.edu::7b5d44e2-492d-4190-82fe-055dc361ac43" providerId="AD" clId="Web-{9560BEA9-A061-4748-ADA0-D29E7989C148}" dt="2022-05-05T18:38:24.586" v="30"/>
          <pc:sldLayoutMkLst>
            <pc:docMk/>
            <pc:sldMasterMk cId="0" sldId="2147483659"/>
            <pc:sldLayoutMk cId="0" sldId="2147483650"/>
          </pc:sldLayoutMkLst>
        </pc:sldLayoutChg>
        <pc:sldLayoutChg chg="add">
          <pc:chgData name="Gregg Lightfoot" userId="S::gl22k@fsu.edu::7b5d44e2-492d-4190-82fe-055dc361ac43" providerId="AD" clId="Web-{9560BEA9-A061-4748-ADA0-D29E7989C148}" dt="2022-05-05T18:38:24.586" v="30"/>
          <pc:sldLayoutMkLst>
            <pc:docMk/>
            <pc:sldMasterMk cId="0" sldId="2147483659"/>
            <pc:sldLayoutMk cId="0" sldId="2147483651"/>
          </pc:sldLayoutMkLst>
        </pc:sldLayoutChg>
        <pc:sldLayoutChg chg="add">
          <pc:chgData name="Gregg Lightfoot" userId="S::gl22k@fsu.edu::7b5d44e2-492d-4190-82fe-055dc361ac43" providerId="AD" clId="Web-{9560BEA9-A061-4748-ADA0-D29E7989C148}" dt="2022-05-05T18:38:24.586" v="30"/>
          <pc:sldLayoutMkLst>
            <pc:docMk/>
            <pc:sldMasterMk cId="0" sldId="2147483659"/>
            <pc:sldLayoutMk cId="0" sldId="2147483652"/>
          </pc:sldLayoutMkLst>
        </pc:sldLayoutChg>
        <pc:sldLayoutChg chg="add">
          <pc:chgData name="Gregg Lightfoot" userId="S::gl22k@fsu.edu::7b5d44e2-492d-4190-82fe-055dc361ac43" providerId="AD" clId="Web-{9560BEA9-A061-4748-ADA0-D29E7989C148}" dt="2022-05-05T18:38:24.586" v="30"/>
          <pc:sldLayoutMkLst>
            <pc:docMk/>
            <pc:sldMasterMk cId="0" sldId="2147483659"/>
            <pc:sldLayoutMk cId="0" sldId="2147483653"/>
          </pc:sldLayoutMkLst>
        </pc:sldLayoutChg>
        <pc:sldLayoutChg chg="add">
          <pc:chgData name="Gregg Lightfoot" userId="S::gl22k@fsu.edu::7b5d44e2-492d-4190-82fe-055dc361ac43" providerId="AD" clId="Web-{9560BEA9-A061-4748-ADA0-D29E7989C148}" dt="2022-05-05T18:38:24.586" v="30"/>
          <pc:sldLayoutMkLst>
            <pc:docMk/>
            <pc:sldMasterMk cId="0" sldId="2147483659"/>
            <pc:sldLayoutMk cId="0" sldId="2147483654"/>
          </pc:sldLayoutMkLst>
        </pc:sldLayoutChg>
        <pc:sldLayoutChg chg="add">
          <pc:chgData name="Gregg Lightfoot" userId="S::gl22k@fsu.edu::7b5d44e2-492d-4190-82fe-055dc361ac43" providerId="AD" clId="Web-{9560BEA9-A061-4748-ADA0-D29E7989C148}" dt="2022-05-05T18:38:24.586" v="30"/>
          <pc:sldLayoutMkLst>
            <pc:docMk/>
            <pc:sldMasterMk cId="0" sldId="2147483659"/>
            <pc:sldLayoutMk cId="0" sldId="2147483655"/>
          </pc:sldLayoutMkLst>
        </pc:sldLayoutChg>
        <pc:sldLayoutChg chg="add">
          <pc:chgData name="Gregg Lightfoot" userId="S::gl22k@fsu.edu::7b5d44e2-492d-4190-82fe-055dc361ac43" providerId="AD" clId="Web-{9560BEA9-A061-4748-ADA0-D29E7989C148}" dt="2022-05-05T18:38:24.586" v="30"/>
          <pc:sldLayoutMkLst>
            <pc:docMk/>
            <pc:sldMasterMk cId="0" sldId="2147483659"/>
            <pc:sldLayoutMk cId="0" sldId="2147483656"/>
          </pc:sldLayoutMkLst>
        </pc:sldLayoutChg>
        <pc:sldLayoutChg chg="add">
          <pc:chgData name="Gregg Lightfoot" userId="S::gl22k@fsu.edu::7b5d44e2-492d-4190-82fe-055dc361ac43" providerId="AD" clId="Web-{9560BEA9-A061-4748-ADA0-D29E7989C148}" dt="2022-05-05T18:38:24.586" v="30"/>
          <pc:sldLayoutMkLst>
            <pc:docMk/>
            <pc:sldMasterMk cId="0" sldId="2147483659"/>
            <pc:sldLayoutMk cId="0" sldId="2147483657"/>
          </pc:sldLayoutMkLst>
        </pc:sldLayoutChg>
      </pc:sldMasterChg>
      <pc:sldMasterChg chg="add addSldLayout">
        <pc:chgData name="Gregg Lightfoot" userId="S::gl22k@fsu.edu::7b5d44e2-492d-4190-82fe-055dc361ac43" providerId="AD" clId="Web-{9560BEA9-A061-4748-ADA0-D29E7989C148}" dt="2022-05-05T18:32:59.906" v="27"/>
        <pc:sldMasterMkLst>
          <pc:docMk/>
          <pc:sldMasterMk cId="1883873148" sldId="2147483660"/>
        </pc:sldMasterMkLst>
        <pc:sldLayoutChg chg="add">
          <pc:chgData name="Gregg Lightfoot" userId="S::gl22k@fsu.edu::7b5d44e2-492d-4190-82fe-055dc361ac43" providerId="AD" clId="Web-{9560BEA9-A061-4748-ADA0-D29E7989C148}" dt="2022-05-05T18:32:59.906" v="27"/>
          <pc:sldLayoutMkLst>
            <pc:docMk/>
            <pc:sldMasterMk cId="1883873148" sldId="2147483660"/>
            <pc:sldLayoutMk cId="3087311353" sldId="2147483661"/>
          </pc:sldLayoutMkLst>
        </pc:sldLayoutChg>
        <pc:sldLayoutChg chg="add">
          <pc:chgData name="Gregg Lightfoot" userId="S::gl22k@fsu.edu::7b5d44e2-492d-4190-82fe-055dc361ac43" providerId="AD" clId="Web-{9560BEA9-A061-4748-ADA0-D29E7989C148}" dt="2022-05-05T18:32:59.906" v="27"/>
          <pc:sldLayoutMkLst>
            <pc:docMk/>
            <pc:sldMasterMk cId="1883873148" sldId="2147483660"/>
            <pc:sldLayoutMk cId="662722289" sldId="2147483662"/>
          </pc:sldLayoutMkLst>
        </pc:sldLayoutChg>
        <pc:sldLayoutChg chg="add">
          <pc:chgData name="Gregg Lightfoot" userId="S::gl22k@fsu.edu::7b5d44e2-492d-4190-82fe-055dc361ac43" providerId="AD" clId="Web-{9560BEA9-A061-4748-ADA0-D29E7989C148}" dt="2022-05-05T18:32:59.906" v="27"/>
          <pc:sldLayoutMkLst>
            <pc:docMk/>
            <pc:sldMasterMk cId="1883873148" sldId="2147483660"/>
            <pc:sldLayoutMk cId="630526789" sldId="2147483663"/>
          </pc:sldLayoutMkLst>
        </pc:sldLayoutChg>
        <pc:sldLayoutChg chg="add">
          <pc:chgData name="Gregg Lightfoot" userId="S::gl22k@fsu.edu::7b5d44e2-492d-4190-82fe-055dc361ac43" providerId="AD" clId="Web-{9560BEA9-A061-4748-ADA0-D29E7989C148}" dt="2022-05-05T18:32:59.906" v="27"/>
          <pc:sldLayoutMkLst>
            <pc:docMk/>
            <pc:sldMasterMk cId="1883873148" sldId="2147483660"/>
            <pc:sldLayoutMk cId="3581145408" sldId="2147483664"/>
          </pc:sldLayoutMkLst>
        </pc:sldLayoutChg>
        <pc:sldLayoutChg chg="add">
          <pc:chgData name="Gregg Lightfoot" userId="S::gl22k@fsu.edu::7b5d44e2-492d-4190-82fe-055dc361ac43" providerId="AD" clId="Web-{9560BEA9-A061-4748-ADA0-D29E7989C148}" dt="2022-05-05T18:32:59.906" v="27"/>
          <pc:sldLayoutMkLst>
            <pc:docMk/>
            <pc:sldMasterMk cId="1883873148" sldId="2147483660"/>
            <pc:sldLayoutMk cId="151543595" sldId="2147483665"/>
          </pc:sldLayoutMkLst>
        </pc:sldLayoutChg>
        <pc:sldLayoutChg chg="add">
          <pc:chgData name="Gregg Lightfoot" userId="S::gl22k@fsu.edu::7b5d44e2-492d-4190-82fe-055dc361ac43" providerId="AD" clId="Web-{9560BEA9-A061-4748-ADA0-D29E7989C148}" dt="2022-05-05T18:32:59.906" v="27"/>
          <pc:sldLayoutMkLst>
            <pc:docMk/>
            <pc:sldMasterMk cId="1883873148" sldId="2147483660"/>
            <pc:sldLayoutMk cId="1643333828" sldId="2147483666"/>
          </pc:sldLayoutMkLst>
        </pc:sldLayoutChg>
        <pc:sldLayoutChg chg="add">
          <pc:chgData name="Gregg Lightfoot" userId="S::gl22k@fsu.edu::7b5d44e2-492d-4190-82fe-055dc361ac43" providerId="AD" clId="Web-{9560BEA9-A061-4748-ADA0-D29E7989C148}" dt="2022-05-05T18:32:59.906" v="27"/>
          <pc:sldLayoutMkLst>
            <pc:docMk/>
            <pc:sldMasterMk cId="1883873148" sldId="2147483660"/>
            <pc:sldLayoutMk cId="3403606083" sldId="2147483667"/>
          </pc:sldLayoutMkLst>
        </pc:sldLayoutChg>
      </pc:sldMasterChg>
      <pc:sldMasterChg chg="replId modSldLayout">
        <pc:chgData name="Gregg Lightfoot" userId="S::gl22k@fsu.edu::7b5d44e2-492d-4190-82fe-055dc361ac43" providerId="AD" clId="Web-{9560BEA9-A061-4748-ADA0-D29E7989C148}" dt="2022-05-05T18:32:59.906" v="27"/>
        <pc:sldMasterMkLst>
          <pc:docMk/>
          <pc:sldMasterMk cId="2460954070" sldId="2147483672"/>
        </pc:sldMasterMkLst>
        <pc:sldLayoutChg chg="replId">
          <pc:chgData name="Gregg Lightfoot" userId="S::gl22k@fsu.edu::7b5d44e2-492d-4190-82fe-055dc361ac43" providerId="AD" clId="Web-{9560BEA9-A061-4748-ADA0-D29E7989C148}" dt="2022-05-05T18:32:59.906" v="27"/>
          <pc:sldLayoutMkLst>
            <pc:docMk/>
            <pc:sldMasterMk cId="2460954070" sldId="2147483672"/>
            <pc:sldLayoutMk cId="2385387890" sldId="2147483673"/>
          </pc:sldLayoutMkLst>
        </pc:sldLayoutChg>
        <pc:sldLayoutChg chg="replId">
          <pc:chgData name="Gregg Lightfoot" userId="S::gl22k@fsu.edu::7b5d44e2-492d-4190-82fe-055dc361ac43" providerId="AD" clId="Web-{9560BEA9-A061-4748-ADA0-D29E7989C148}" dt="2022-05-05T18:32:59.906" v="27"/>
          <pc:sldLayoutMkLst>
            <pc:docMk/>
            <pc:sldMasterMk cId="2460954070" sldId="2147483672"/>
            <pc:sldLayoutMk cId="949138452" sldId="2147483674"/>
          </pc:sldLayoutMkLst>
        </pc:sldLayoutChg>
        <pc:sldLayoutChg chg="replId">
          <pc:chgData name="Gregg Lightfoot" userId="S::gl22k@fsu.edu::7b5d44e2-492d-4190-82fe-055dc361ac43" providerId="AD" clId="Web-{9560BEA9-A061-4748-ADA0-D29E7989C148}" dt="2022-05-05T18:32:59.906" v="27"/>
          <pc:sldLayoutMkLst>
            <pc:docMk/>
            <pc:sldMasterMk cId="2460954070" sldId="2147483672"/>
            <pc:sldLayoutMk cId="2591524520" sldId="2147483675"/>
          </pc:sldLayoutMkLst>
        </pc:sldLayoutChg>
        <pc:sldLayoutChg chg="replId">
          <pc:chgData name="Gregg Lightfoot" userId="S::gl22k@fsu.edu::7b5d44e2-492d-4190-82fe-055dc361ac43" providerId="AD" clId="Web-{9560BEA9-A061-4748-ADA0-D29E7989C148}" dt="2022-05-05T18:32:59.906" v="27"/>
          <pc:sldLayoutMkLst>
            <pc:docMk/>
            <pc:sldMasterMk cId="2460954070" sldId="2147483672"/>
            <pc:sldLayoutMk cId="1203092039" sldId="2147483676"/>
          </pc:sldLayoutMkLst>
        </pc:sldLayoutChg>
        <pc:sldLayoutChg chg="replId">
          <pc:chgData name="Gregg Lightfoot" userId="S::gl22k@fsu.edu::7b5d44e2-492d-4190-82fe-055dc361ac43" providerId="AD" clId="Web-{9560BEA9-A061-4748-ADA0-D29E7989C148}" dt="2022-05-05T18:32:59.906" v="27"/>
          <pc:sldLayoutMkLst>
            <pc:docMk/>
            <pc:sldMasterMk cId="2460954070" sldId="2147483672"/>
            <pc:sldLayoutMk cId="3733172339" sldId="2147483677"/>
          </pc:sldLayoutMkLst>
        </pc:sldLayoutChg>
        <pc:sldLayoutChg chg="replId">
          <pc:chgData name="Gregg Lightfoot" userId="S::gl22k@fsu.edu::7b5d44e2-492d-4190-82fe-055dc361ac43" providerId="AD" clId="Web-{9560BEA9-A061-4748-ADA0-D29E7989C148}" dt="2022-05-05T18:32:59.906" v="27"/>
          <pc:sldLayoutMkLst>
            <pc:docMk/>
            <pc:sldMasterMk cId="2460954070" sldId="2147483672"/>
            <pc:sldLayoutMk cId="3210312558" sldId="2147483678"/>
          </pc:sldLayoutMkLst>
        </pc:sldLayoutChg>
        <pc:sldLayoutChg chg="replId">
          <pc:chgData name="Gregg Lightfoot" userId="S::gl22k@fsu.edu::7b5d44e2-492d-4190-82fe-055dc361ac43" providerId="AD" clId="Web-{9560BEA9-A061-4748-ADA0-D29E7989C148}" dt="2022-05-05T18:32:59.906" v="27"/>
          <pc:sldLayoutMkLst>
            <pc:docMk/>
            <pc:sldMasterMk cId="2460954070" sldId="2147483672"/>
            <pc:sldLayoutMk cId="3146388984" sldId="2147483679"/>
          </pc:sldLayoutMkLst>
        </pc:sldLayoutChg>
      </pc:sldMasterChg>
    </pc:docChg>
  </pc:docChgLst>
  <pc:docChgLst>
    <pc:chgData name="Gregg Lightfoot" userId="S::gl22k@fsu.edu::7b5d44e2-492d-4190-82fe-055dc361ac43" providerId="AD" clId="Web-{BD70BAF3-DF5C-DB91-021B-8B21C9A8D7F0}"/>
    <pc:docChg chg="modSld">
      <pc:chgData name="Gregg Lightfoot" userId="S::gl22k@fsu.edu::7b5d44e2-492d-4190-82fe-055dc361ac43" providerId="AD" clId="Web-{BD70BAF3-DF5C-DB91-021B-8B21C9A8D7F0}" dt="2022-05-10T15:49:30.805" v="57" actId="20577"/>
      <pc:docMkLst>
        <pc:docMk/>
      </pc:docMkLst>
      <pc:sldChg chg="modSp">
        <pc:chgData name="Gregg Lightfoot" userId="S::gl22k@fsu.edu::7b5d44e2-492d-4190-82fe-055dc361ac43" providerId="AD" clId="Web-{BD70BAF3-DF5C-DB91-021B-8B21C9A8D7F0}" dt="2022-05-10T15:44:30.287" v="11" actId="20577"/>
        <pc:sldMkLst>
          <pc:docMk/>
          <pc:sldMk cId="62385536" sldId="260"/>
        </pc:sldMkLst>
        <pc:spChg chg="mod">
          <ac:chgData name="Gregg Lightfoot" userId="S::gl22k@fsu.edu::7b5d44e2-492d-4190-82fe-055dc361ac43" providerId="AD" clId="Web-{BD70BAF3-DF5C-DB91-021B-8B21C9A8D7F0}" dt="2022-05-10T15:44:30.287" v="11" actId="20577"/>
          <ac:spMkLst>
            <pc:docMk/>
            <pc:sldMk cId="62385536" sldId="260"/>
            <ac:spMk id="3" creationId="{6C5DF3E1-9902-612F-08D0-AF4D30F88B49}"/>
          </ac:spMkLst>
        </pc:spChg>
      </pc:sldChg>
      <pc:sldChg chg="modSp">
        <pc:chgData name="Gregg Lightfoot" userId="S::gl22k@fsu.edu::7b5d44e2-492d-4190-82fe-055dc361ac43" providerId="AD" clId="Web-{BD70BAF3-DF5C-DB91-021B-8B21C9A8D7F0}" dt="2022-05-10T15:48:16.586" v="28" actId="14100"/>
        <pc:sldMkLst>
          <pc:docMk/>
          <pc:sldMk cId="1925524377" sldId="271"/>
        </pc:sldMkLst>
        <pc:picChg chg="mod">
          <ac:chgData name="Gregg Lightfoot" userId="S::gl22k@fsu.edu::7b5d44e2-492d-4190-82fe-055dc361ac43" providerId="AD" clId="Web-{BD70BAF3-DF5C-DB91-021B-8B21C9A8D7F0}" dt="2022-05-10T15:48:16.586" v="28" actId="14100"/>
          <ac:picMkLst>
            <pc:docMk/>
            <pc:sldMk cId="1925524377" sldId="271"/>
            <ac:picMk id="5" creationId="{1F286581-2834-E532-F784-887EADE2691F}"/>
          </ac:picMkLst>
        </pc:picChg>
      </pc:sldChg>
      <pc:sldChg chg="modSp">
        <pc:chgData name="Gregg Lightfoot" userId="S::gl22k@fsu.edu::7b5d44e2-492d-4190-82fe-055dc361ac43" providerId="AD" clId="Web-{BD70BAF3-DF5C-DB91-021B-8B21C9A8D7F0}" dt="2022-05-10T15:49:30.805" v="57" actId="20577"/>
        <pc:sldMkLst>
          <pc:docMk/>
          <pc:sldMk cId="3316705401" sldId="273"/>
        </pc:sldMkLst>
        <pc:spChg chg="mod">
          <ac:chgData name="Gregg Lightfoot" userId="S::gl22k@fsu.edu::7b5d44e2-492d-4190-82fe-055dc361ac43" providerId="AD" clId="Web-{BD70BAF3-DF5C-DB91-021B-8B21C9A8D7F0}" dt="2022-05-10T15:49:30.805" v="57" actId="20577"/>
          <ac:spMkLst>
            <pc:docMk/>
            <pc:sldMk cId="3316705401" sldId="273"/>
            <ac:spMk id="3" creationId="{38B70C76-7C87-E8BF-7E69-BC0B1473C6BF}"/>
          </ac:spMkLst>
        </pc:spChg>
      </pc:sldChg>
      <pc:sldChg chg="modSp">
        <pc:chgData name="Gregg Lightfoot" userId="S::gl22k@fsu.edu::7b5d44e2-492d-4190-82fe-055dc361ac43" providerId="AD" clId="Web-{BD70BAF3-DF5C-DB91-021B-8B21C9A8D7F0}" dt="2022-05-10T15:43:01.458" v="2" actId="20577"/>
        <pc:sldMkLst>
          <pc:docMk/>
          <pc:sldMk cId="892494883" sldId="275"/>
        </pc:sldMkLst>
        <pc:spChg chg="mod">
          <ac:chgData name="Gregg Lightfoot" userId="S::gl22k@fsu.edu::7b5d44e2-492d-4190-82fe-055dc361ac43" providerId="AD" clId="Web-{BD70BAF3-DF5C-DB91-021B-8B21C9A8D7F0}" dt="2022-05-10T15:43:01.458" v="2" actId="20577"/>
          <ac:spMkLst>
            <pc:docMk/>
            <pc:sldMk cId="892494883" sldId="275"/>
            <ac:spMk id="3" creationId="{D8B8D004-24B6-EC95-E740-2A40A8AC012D}"/>
          </ac:spMkLst>
        </pc:spChg>
      </pc:sldChg>
      <pc:sldChg chg="modSp">
        <pc:chgData name="Gregg Lightfoot" userId="S::gl22k@fsu.edu::7b5d44e2-492d-4190-82fe-055dc361ac43" providerId="AD" clId="Web-{BD70BAF3-DF5C-DB91-021B-8B21C9A8D7F0}" dt="2022-05-10T15:43:51.318" v="9" actId="20577"/>
        <pc:sldMkLst>
          <pc:docMk/>
          <pc:sldMk cId="1077675394" sldId="284"/>
        </pc:sldMkLst>
        <pc:spChg chg="mod">
          <ac:chgData name="Gregg Lightfoot" userId="S::gl22k@fsu.edu::7b5d44e2-492d-4190-82fe-055dc361ac43" providerId="AD" clId="Web-{BD70BAF3-DF5C-DB91-021B-8B21C9A8D7F0}" dt="2022-05-10T15:43:51.318" v="9" actId="20577"/>
          <ac:spMkLst>
            <pc:docMk/>
            <pc:sldMk cId="1077675394" sldId="284"/>
            <ac:spMk id="3" creationId="{965DC4B0-E5FA-2FED-9FA9-178B774F5BA9}"/>
          </ac:spMkLst>
        </pc:spChg>
      </pc:sldChg>
      <pc:sldChg chg="modSp">
        <pc:chgData name="Gregg Lightfoot" userId="S::gl22k@fsu.edu::7b5d44e2-492d-4190-82fe-055dc361ac43" providerId="AD" clId="Web-{BD70BAF3-DF5C-DB91-021B-8B21C9A8D7F0}" dt="2022-05-10T15:47:39.648" v="23" actId="20577"/>
        <pc:sldMkLst>
          <pc:docMk/>
          <pc:sldMk cId="1124845400" sldId="285"/>
        </pc:sldMkLst>
        <pc:spChg chg="mod">
          <ac:chgData name="Gregg Lightfoot" userId="S::gl22k@fsu.edu::7b5d44e2-492d-4190-82fe-055dc361ac43" providerId="AD" clId="Web-{BD70BAF3-DF5C-DB91-021B-8B21C9A8D7F0}" dt="2022-05-10T15:47:39.648" v="23" actId="20577"/>
          <ac:spMkLst>
            <pc:docMk/>
            <pc:sldMk cId="1124845400" sldId="285"/>
            <ac:spMk id="3" creationId="{8F7FF348-EA5C-ADCC-216F-A7EA37116DA6}"/>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AB16F8-827F-47ED-893C-563FDD8EB504}" type="doc">
      <dgm:prSet loTypeId="urn:microsoft.com/office/officeart/2005/8/layout/cycle1" loCatId="cycle" qsTypeId="urn:microsoft.com/office/officeart/2005/8/quickstyle/simple4" qsCatId="simple" csTypeId="urn:microsoft.com/office/officeart/2005/8/colors/colorful5" csCatId="colorful" phldr="1"/>
      <dgm:spPr/>
    </dgm:pt>
    <dgm:pt modelId="{8661CA9A-FE45-4058-BDF5-ECF65DB5C1BE}">
      <dgm:prSet phldrT="[Text]" phldr="0"/>
      <dgm:spPr/>
      <dgm:t>
        <a:bodyPr/>
        <a:lstStyle/>
        <a:p>
          <a:r>
            <a:rPr lang="en-US">
              <a:solidFill>
                <a:schemeClr val="bg1"/>
              </a:solidFill>
              <a:latin typeface="Calibri Light" panose="020F0302020204030204"/>
            </a:rPr>
            <a:t>Congress</a:t>
          </a:r>
          <a:endParaRPr lang="en-US">
            <a:solidFill>
              <a:schemeClr val="bg1"/>
            </a:solidFill>
          </a:endParaRPr>
        </a:p>
      </dgm:t>
      <dgm:extLst>
        <a:ext uri="{E40237B7-FDA0-4F09-8148-C483321AD2D9}">
          <dgm14:cNvPr xmlns:dgm14="http://schemas.microsoft.com/office/drawing/2010/diagram" id="0" name="" descr="Picture of a flow chart. Congress Creates new courts. The President Appoints judges. The Courts Makes independent decisions. &#10;"/>
        </a:ext>
      </dgm:extLst>
    </dgm:pt>
    <dgm:pt modelId="{76203DD7-5FBA-4743-93F0-2C2B9A5D94D4}" type="parTrans" cxnId="{8774FD9A-3A1C-4415-ACF2-411BE69A37C0}">
      <dgm:prSet/>
      <dgm:spPr/>
      <dgm:t>
        <a:bodyPr/>
        <a:lstStyle/>
        <a:p>
          <a:endParaRPr lang="en-US"/>
        </a:p>
      </dgm:t>
    </dgm:pt>
    <dgm:pt modelId="{BCC5C426-8239-4729-90F9-F2107F31E33A}" type="sibTrans" cxnId="{8774FD9A-3A1C-4415-ACF2-411BE69A37C0}">
      <dgm:prSet/>
      <dgm:spPr/>
      <dgm:t>
        <a:bodyPr/>
        <a:lstStyle/>
        <a:p>
          <a:endParaRPr lang="en-US"/>
        </a:p>
      </dgm:t>
    </dgm:pt>
    <dgm:pt modelId="{DBBDFA5A-D9A8-4C41-A1B5-0C1C4753F372}">
      <dgm:prSet phldrT="[Text]" phldr="0"/>
      <dgm:spPr/>
      <dgm:t>
        <a:bodyPr/>
        <a:lstStyle/>
        <a:p>
          <a:pPr rtl="0"/>
          <a:r>
            <a:rPr lang="en-US">
              <a:solidFill>
                <a:schemeClr val="bg1"/>
              </a:solidFill>
              <a:latin typeface="Calibri Light" panose="020F0302020204030204"/>
            </a:rPr>
            <a:t>Creates new courts</a:t>
          </a:r>
          <a:endParaRPr lang="en-US">
            <a:solidFill>
              <a:schemeClr val="bg1"/>
            </a:solidFill>
          </a:endParaRPr>
        </a:p>
      </dgm:t>
    </dgm:pt>
    <dgm:pt modelId="{BDAEA2B8-9373-42DD-A5E5-DDB67FBADD8E}" type="parTrans" cxnId="{DCD9F87B-F80A-4115-820D-437B38338DDD}">
      <dgm:prSet/>
      <dgm:spPr/>
      <dgm:t>
        <a:bodyPr/>
        <a:lstStyle/>
        <a:p>
          <a:endParaRPr lang="en-US"/>
        </a:p>
      </dgm:t>
    </dgm:pt>
    <dgm:pt modelId="{B1732F01-106F-4349-AED1-3E79ACD072F0}" type="sibTrans" cxnId="{DCD9F87B-F80A-4115-820D-437B38338DDD}">
      <dgm:prSet/>
      <dgm:spPr/>
      <dgm:t>
        <a:bodyPr/>
        <a:lstStyle/>
        <a:p>
          <a:endParaRPr lang="en-US"/>
        </a:p>
      </dgm:t>
    </dgm:pt>
    <dgm:pt modelId="{DC83056D-0F97-4665-A821-813E5E4F7B76}">
      <dgm:prSet phldrT="[Text]" phldr="0"/>
      <dgm:spPr/>
      <dgm:t>
        <a:bodyPr/>
        <a:lstStyle/>
        <a:p>
          <a:pPr rtl="0"/>
          <a:r>
            <a:rPr lang="en-US">
              <a:solidFill>
                <a:schemeClr val="bg1"/>
              </a:solidFill>
              <a:latin typeface="Calibri Light" panose="020F0302020204030204"/>
            </a:rPr>
            <a:t> President</a:t>
          </a:r>
          <a:endParaRPr lang="en-US">
            <a:solidFill>
              <a:schemeClr val="bg1"/>
            </a:solidFill>
          </a:endParaRPr>
        </a:p>
      </dgm:t>
      <dgm:extLst>
        <a:ext uri="{E40237B7-FDA0-4F09-8148-C483321AD2D9}">
          <dgm14:cNvPr xmlns:dgm14="http://schemas.microsoft.com/office/drawing/2010/diagram" id="0" name="" descr="Picture of a flow chart. Congress Creates new courts. The President Appoints judges. The Courts Makes independent decisions. &#10;"/>
        </a:ext>
      </dgm:extLst>
    </dgm:pt>
    <dgm:pt modelId="{BB7467FA-518C-4018-B335-FF0BCDB77B37}" type="parTrans" cxnId="{65ACDDEA-CDED-478D-A11A-D7C2E0327718}">
      <dgm:prSet/>
      <dgm:spPr/>
      <dgm:t>
        <a:bodyPr/>
        <a:lstStyle/>
        <a:p>
          <a:endParaRPr lang="en-US"/>
        </a:p>
      </dgm:t>
    </dgm:pt>
    <dgm:pt modelId="{6CFA61C8-388F-45D7-9692-6857E23DADCD}" type="sibTrans" cxnId="{65ACDDEA-CDED-478D-A11A-D7C2E0327718}">
      <dgm:prSet/>
      <dgm:spPr/>
      <dgm:t>
        <a:bodyPr/>
        <a:lstStyle/>
        <a:p>
          <a:endParaRPr lang="en-US"/>
        </a:p>
      </dgm:t>
    </dgm:pt>
    <dgm:pt modelId="{863D986E-73C1-4841-B445-D4750C45BC3A}">
      <dgm:prSet phldr="0"/>
      <dgm:spPr/>
      <dgm:t>
        <a:bodyPr/>
        <a:lstStyle/>
        <a:p>
          <a:r>
            <a:rPr lang="en-US">
              <a:solidFill>
                <a:schemeClr val="bg1"/>
              </a:solidFill>
              <a:latin typeface="Calibri Light" panose="020F0302020204030204"/>
            </a:rPr>
            <a:t>Courts</a:t>
          </a:r>
        </a:p>
      </dgm:t>
      <dgm:extLst>
        <a:ext uri="{E40237B7-FDA0-4F09-8148-C483321AD2D9}">
          <dgm14:cNvPr xmlns:dgm14="http://schemas.microsoft.com/office/drawing/2010/diagram" id="0" name="" descr="Picture of a flow chart. Congress Creates new courts. The President Appoints judges. The Courts Makes independent decisions. &#10;"/>
        </a:ext>
      </dgm:extLst>
    </dgm:pt>
    <dgm:pt modelId="{FD3A5B58-B3A8-4305-9363-8144BC3BD03F}" type="parTrans" cxnId="{892E26D1-4A4A-4EB5-8B39-0EE0C9334F79}">
      <dgm:prSet/>
      <dgm:spPr/>
      <dgm:t>
        <a:bodyPr/>
        <a:lstStyle/>
        <a:p>
          <a:endParaRPr lang="en-US"/>
        </a:p>
      </dgm:t>
    </dgm:pt>
    <dgm:pt modelId="{2129488B-383F-4D96-807A-8034AA7B7E56}" type="sibTrans" cxnId="{892E26D1-4A4A-4EB5-8B39-0EE0C9334F79}">
      <dgm:prSet/>
      <dgm:spPr/>
      <dgm:t>
        <a:bodyPr/>
        <a:lstStyle/>
        <a:p>
          <a:endParaRPr lang="en-US"/>
        </a:p>
      </dgm:t>
    </dgm:pt>
    <dgm:pt modelId="{D88C62DE-9E3A-47C5-A918-6CFDD5FEE55B}">
      <dgm:prSet phldr="0"/>
      <dgm:spPr/>
      <dgm:t>
        <a:bodyPr/>
        <a:lstStyle/>
        <a:p>
          <a:pPr rtl="0"/>
          <a:r>
            <a:rPr lang="en-US">
              <a:solidFill>
                <a:schemeClr val="bg1"/>
              </a:solidFill>
              <a:latin typeface="Calibri Light" panose="020F0302020204030204"/>
            </a:rPr>
            <a:t>Make independent decisions</a:t>
          </a:r>
        </a:p>
      </dgm:t>
    </dgm:pt>
    <dgm:pt modelId="{D93B1408-FAC9-4A42-B3F7-DC32C171EBF0}" type="parTrans" cxnId="{EA73EAC4-2FB0-473D-AC57-F08D0B543086}">
      <dgm:prSet/>
      <dgm:spPr/>
      <dgm:t>
        <a:bodyPr/>
        <a:lstStyle/>
        <a:p>
          <a:endParaRPr lang="en-US"/>
        </a:p>
      </dgm:t>
    </dgm:pt>
    <dgm:pt modelId="{CBDEF51A-A15E-4404-B8B7-FF863FD48838}" type="sibTrans" cxnId="{EA73EAC4-2FB0-473D-AC57-F08D0B543086}">
      <dgm:prSet/>
      <dgm:spPr/>
      <dgm:t>
        <a:bodyPr/>
        <a:lstStyle/>
        <a:p>
          <a:endParaRPr lang="en-US"/>
        </a:p>
      </dgm:t>
    </dgm:pt>
    <dgm:pt modelId="{757F203B-E37A-4350-B787-33BF11AD8FF0}">
      <dgm:prSet phldr="0"/>
      <dgm:spPr/>
      <dgm:t>
        <a:bodyPr/>
        <a:lstStyle/>
        <a:p>
          <a:pPr rtl="0"/>
          <a:r>
            <a:rPr lang="en-US">
              <a:solidFill>
                <a:schemeClr val="bg1"/>
              </a:solidFill>
              <a:latin typeface="Calibri Light" panose="020F0302020204030204"/>
            </a:rPr>
            <a:t>Appoints judges</a:t>
          </a:r>
        </a:p>
      </dgm:t>
    </dgm:pt>
    <dgm:pt modelId="{CD62C420-F8D5-4EB7-96A9-7DAEB62F3269}" type="parTrans" cxnId="{F865D756-6194-43DA-94F9-FE12E9B33D22}">
      <dgm:prSet/>
      <dgm:spPr/>
      <dgm:t>
        <a:bodyPr/>
        <a:lstStyle/>
        <a:p>
          <a:endParaRPr lang="en-US"/>
        </a:p>
      </dgm:t>
    </dgm:pt>
    <dgm:pt modelId="{0C6F18A5-60FA-432A-BEE4-48052676189B}" type="sibTrans" cxnId="{F865D756-6194-43DA-94F9-FE12E9B33D22}">
      <dgm:prSet/>
      <dgm:spPr/>
      <dgm:t>
        <a:bodyPr/>
        <a:lstStyle/>
        <a:p>
          <a:endParaRPr lang="en-US"/>
        </a:p>
      </dgm:t>
    </dgm:pt>
    <dgm:pt modelId="{43ECC1DD-9DB1-4206-BD08-79C541B2DCAC}" type="pres">
      <dgm:prSet presAssocID="{76AB16F8-827F-47ED-893C-563FDD8EB504}" presName="cycle" presStyleCnt="0">
        <dgm:presLayoutVars>
          <dgm:dir/>
          <dgm:resizeHandles val="exact"/>
        </dgm:presLayoutVars>
      </dgm:prSet>
      <dgm:spPr/>
    </dgm:pt>
    <dgm:pt modelId="{947768DB-4E34-4E4B-8F67-8EE372533C5F}" type="pres">
      <dgm:prSet presAssocID="{8661CA9A-FE45-4058-BDF5-ECF65DB5C1BE}" presName="dummy" presStyleCnt="0"/>
      <dgm:spPr/>
    </dgm:pt>
    <dgm:pt modelId="{623BF94A-3A34-4360-98F9-D701A861D31A}" type="pres">
      <dgm:prSet presAssocID="{8661CA9A-FE45-4058-BDF5-ECF65DB5C1BE}" presName="node" presStyleLbl="revTx" presStyleIdx="0" presStyleCnt="3">
        <dgm:presLayoutVars>
          <dgm:bulletEnabled val="1"/>
        </dgm:presLayoutVars>
      </dgm:prSet>
      <dgm:spPr/>
    </dgm:pt>
    <dgm:pt modelId="{7835740E-0F01-4C40-B6BB-B9656B777240}" type="pres">
      <dgm:prSet presAssocID="{BCC5C426-8239-4729-90F9-F2107F31E33A}" presName="sibTrans" presStyleLbl="node1" presStyleIdx="0" presStyleCnt="3"/>
      <dgm:spPr/>
    </dgm:pt>
    <dgm:pt modelId="{D2CB250B-9D48-4880-A1DA-AA5FA80245E2}" type="pres">
      <dgm:prSet presAssocID="{DC83056D-0F97-4665-A821-813E5E4F7B76}" presName="dummy" presStyleCnt="0"/>
      <dgm:spPr/>
    </dgm:pt>
    <dgm:pt modelId="{89344649-69FF-42F0-A7A8-2533A9EDC0C4}" type="pres">
      <dgm:prSet presAssocID="{DC83056D-0F97-4665-A821-813E5E4F7B76}" presName="node" presStyleLbl="revTx" presStyleIdx="1" presStyleCnt="3">
        <dgm:presLayoutVars>
          <dgm:bulletEnabled val="1"/>
        </dgm:presLayoutVars>
      </dgm:prSet>
      <dgm:spPr/>
    </dgm:pt>
    <dgm:pt modelId="{B05D428D-D4C4-46FB-99BB-46A960AC9960}" type="pres">
      <dgm:prSet presAssocID="{6CFA61C8-388F-45D7-9692-6857E23DADCD}" presName="sibTrans" presStyleLbl="node1" presStyleIdx="1" presStyleCnt="3"/>
      <dgm:spPr/>
    </dgm:pt>
    <dgm:pt modelId="{43233BA0-DEC0-4AAD-A9D6-8EECC9EA54C8}" type="pres">
      <dgm:prSet presAssocID="{863D986E-73C1-4841-B445-D4750C45BC3A}" presName="dummy" presStyleCnt="0"/>
      <dgm:spPr/>
    </dgm:pt>
    <dgm:pt modelId="{BCF14047-EEB2-454A-88C1-EF8B2CD0B9A4}" type="pres">
      <dgm:prSet presAssocID="{863D986E-73C1-4841-B445-D4750C45BC3A}" presName="node" presStyleLbl="revTx" presStyleIdx="2" presStyleCnt="3">
        <dgm:presLayoutVars>
          <dgm:bulletEnabled val="1"/>
        </dgm:presLayoutVars>
      </dgm:prSet>
      <dgm:spPr/>
    </dgm:pt>
    <dgm:pt modelId="{43D2D7A7-4673-4147-B23F-CC01850E6F5F}" type="pres">
      <dgm:prSet presAssocID="{2129488B-383F-4D96-807A-8034AA7B7E56}" presName="sibTrans" presStyleLbl="node1" presStyleIdx="2" presStyleCnt="3"/>
      <dgm:spPr/>
    </dgm:pt>
  </dgm:ptLst>
  <dgm:cxnLst>
    <dgm:cxn modelId="{144CBD1A-53E3-4759-A5AA-D6498AAE5570}" type="presOf" srcId="{2129488B-383F-4D96-807A-8034AA7B7E56}" destId="{43D2D7A7-4673-4147-B23F-CC01850E6F5F}" srcOrd="0" destOrd="0" presId="urn:microsoft.com/office/officeart/2005/8/layout/cycle1"/>
    <dgm:cxn modelId="{BF29601C-AABB-42AB-8594-9FA379269293}" type="presOf" srcId="{BCC5C426-8239-4729-90F9-F2107F31E33A}" destId="{7835740E-0F01-4C40-B6BB-B9656B777240}" srcOrd="0" destOrd="0" presId="urn:microsoft.com/office/officeart/2005/8/layout/cycle1"/>
    <dgm:cxn modelId="{B097CD31-2D66-4B32-8CDB-256D0B00CEE0}" type="presOf" srcId="{6CFA61C8-388F-45D7-9692-6857E23DADCD}" destId="{B05D428D-D4C4-46FB-99BB-46A960AC9960}" srcOrd="0" destOrd="0" presId="urn:microsoft.com/office/officeart/2005/8/layout/cycle1"/>
    <dgm:cxn modelId="{3637FF46-B586-4F38-890D-E2E2AD55900B}" type="presOf" srcId="{863D986E-73C1-4841-B445-D4750C45BC3A}" destId="{BCF14047-EEB2-454A-88C1-EF8B2CD0B9A4}" srcOrd="0" destOrd="0" presId="urn:microsoft.com/office/officeart/2005/8/layout/cycle1"/>
    <dgm:cxn modelId="{B77F5E56-6971-4091-B651-98B4DD405CF8}" type="presOf" srcId="{8661CA9A-FE45-4058-BDF5-ECF65DB5C1BE}" destId="{623BF94A-3A34-4360-98F9-D701A861D31A}" srcOrd="0" destOrd="0" presId="urn:microsoft.com/office/officeart/2005/8/layout/cycle1"/>
    <dgm:cxn modelId="{F865D756-6194-43DA-94F9-FE12E9B33D22}" srcId="{DC83056D-0F97-4665-A821-813E5E4F7B76}" destId="{757F203B-E37A-4350-B787-33BF11AD8FF0}" srcOrd="0" destOrd="0" parTransId="{CD62C420-F8D5-4EB7-96A9-7DAEB62F3269}" sibTransId="{0C6F18A5-60FA-432A-BEE4-48052676189B}"/>
    <dgm:cxn modelId="{05FA1467-E8F9-4F9F-925D-85F5FDF5BAD0}" type="presOf" srcId="{76AB16F8-827F-47ED-893C-563FDD8EB504}" destId="{43ECC1DD-9DB1-4206-BD08-79C541B2DCAC}" srcOrd="0" destOrd="0" presId="urn:microsoft.com/office/officeart/2005/8/layout/cycle1"/>
    <dgm:cxn modelId="{DCD9F87B-F80A-4115-820D-437B38338DDD}" srcId="{8661CA9A-FE45-4058-BDF5-ECF65DB5C1BE}" destId="{DBBDFA5A-D9A8-4C41-A1B5-0C1C4753F372}" srcOrd="0" destOrd="0" parTransId="{BDAEA2B8-9373-42DD-A5E5-DDB67FBADD8E}" sibTransId="{B1732F01-106F-4349-AED1-3E79ACD072F0}"/>
    <dgm:cxn modelId="{3BB1637D-D13A-444C-A51D-2EE8FD8C8102}" type="presOf" srcId="{757F203B-E37A-4350-B787-33BF11AD8FF0}" destId="{89344649-69FF-42F0-A7A8-2533A9EDC0C4}" srcOrd="0" destOrd="1" presId="urn:microsoft.com/office/officeart/2005/8/layout/cycle1"/>
    <dgm:cxn modelId="{2A8CFC95-7656-4159-91A6-A92FF8AD65DD}" type="presOf" srcId="{D88C62DE-9E3A-47C5-A918-6CFDD5FEE55B}" destId="{BCF14047-EEB2-454A-88C1-EF8B2CD0B9A4}" srcOrd="0" destOrd="1" presId="urn:microsoft.com/office/officeart/2005/8/layout/cycle1"/>
    <dgm:cxn modelId="{8774FD9A-3A1C-4415-ACF2-411BE69A37C0}" srcId="{76AB16F8-827F-47ED-893C-563FDD8EB504}" destId="{8661CA9A-FE45-4058-BDF5-ECF65DB5C1BE}" srcOrd="0" destOrd="0" parTransId="{76203DD7-5FBA-4743-93F0-2C2B9A5D94D4}" sibTransId="{BCC5C426-8239-4729-90F9-F2107F31E33A}"/>
    <dgm:cxn modelId="{5FC452AE-22CE-464A-8934-1EEBC784624B}" type="presOf" srcId="{DC83056D-0F97-4665-A821-813E5E4F7B76}" destId="{89344649-69FF-42F0-A7A8-2533A9EDC0C4}" srcOrd="0" destOrd="0" presId="urn:microsoft.com/office/officeart/2005/8/layout/cycle1"/>
    <dgm:cxn modelId="{EA73EAC4-2FB0-473D-AC57-F08D0B543086}" srcId="{863D986E-73C1-4841-B445-D4750C45BC3A}" destId="{D88C62DE-9E3A-47C5-A918-6CFDD5FEE55B}" srcOrd="0" destOrd="0" parTransId="{D93B1408-FAC9-4A42-B3F7-DC32C171EBF0}" sibTransId="{CBDEF51A-A15E-4404-B8B7-FF863FD48838}"/>
    <dgm:cxn modelId="{892E26D1-4A4A-4EB5-8B39-0EE0C9334F79}" srcId="{76AB16F8-827F-47ED-893C-563FDD8EB504}" destId="{863D986E-73C1-4841-B445-D4750C45BC3A}" srcOrd="2" destOrd="0" parTransId="{FD3A5B58-B3A8-4305-9363-8144BC3BD03F}" sibTransId="{2129488B-383F-4D96-807A-8034AA7B7E56}"/>
    <dgm:cxn modelId="{1DDA5FE4-8EDB-4E8C-948E-7D9B74EAA416}" type="presOf" srcId="{DBBDFA5A-D9A8-4C41-A1B5-0C1C4753F372}" destId="{623BF94A-3A34-4360-98F9-D701A861D31A}" srcOrd="0" destOrd="1" presId="urn:microsoft.com/office/officeart/2005/8/layout/cycle1"/>
    <dgm:cxn modelId="{65ACDDEA-CDED-478D-A11A-D7C2E0327718}" srcId="{76AB16F8-827F-47ED-893C-563FDD8EB504}" destId="{DC83056D-0F97-4665-A821-813E5E4F7B76}" srcOrd="1" destOrd="0" parTransId="{BB7467FA-518C-4018-B335-FF0BCDB77B37}" sibTransId="{6CFA61C8-388F-45D7-9692-6857E23DADCD}"/>
    <dgm:cxn modelId="{FC8C9BAD-1703-4E26-9A37-F7D7D362E129}" type="presParOf" srcId="{43ECC1DD-9DB1-4206-BD08-79C541B2DCAC}" destId="{947768DB-4E34-4E4B-8F67-8EE372533C5F}" srcOrd="0" destOrd="0" presId="urn:microsoft.com/office/officeart/2005/8/layout/cycle1"/>
    <dgm:cxn modelId="{A3F72573-9892-4BB3-8987-F74DEC0BF4B5}" type="presParOf" srcId="{43ECC1DD-9DB1-4206-BD08-79C541B2DCAC}" destId="{623BF94A-3A34-4360-98F9-D701A861D31A}" srcOrd="1" destOrd="0" presId="urn:microsoft.com/office/officeart/2005/8/layout/cycle1"/>
    <dgm:cxn modelId="{05A5E6B2-FC13-4806-964A-FEFE207CB687}" type="presParOf" srcId="{43ECC1DD-9DB1-4206-BD08-79C541B2DCAC}" destId="{7835740E-0F01-4C40-B6BB-B9656B777240}" srcOrd="2" destOrd="0" presId="urn:microsoft.com/office/officeart/2005/8/layout/cycle1"/>
    <dgm:cxn modelId="{29CD58ED-9B9D-4973-AE51-1B7984F0E5FB}" type="presParOf" srcId="{43ECC1DD-9DB1-4206-BD08-79C541B2DCAC}" destId="{D2CB250B-9D48-4880-A1DA-AA5FA80245E2}" srcOrd="3" destOrd="0" presId="urn:microsoft.com/office/officeart/2005/8/layout/cycle1"/>
    <dgm:cxn modelId="{EC206BE0-BED1-4543-AC59-DDAEEF2365C4}" type="presParOf" srcId="{43ECC1DD-9DB1-4206-BD08-79C541B2DCAC}" destId="{89344649-69FF-42F0-A7A8-2533A9EDC0C4}" srcOrd="4" destOrd="0" presId="urn:microsoft.com/office/officeart/2005/8/layout/cycle1"/>
    <dgm:cxn modelId="{0EEFB45A-943E-4230-A615-6DC3AE0274D0}" type="presParOf" srcId="{43ECC1DD-9DB1-4206-BD08-79C541B2DCAC}" destId="{B05D428D-D4C4-46FB-99BB-46A960AC9960}" srcOrd="5" destOrd="0" presId="urn:microsoft.com/office/officeart/2005/8/layout/cycle1"/>
    <dgm:cxn modelId="{4FF1C024-4E25-4DFE-9A7E-4B19932F117C}" type="presParOf" srcId="{43ECC1DD-9DB1-4206-BD08-79C541B2DCAC}" destId="{43233BA0-DEC0-4AAD-A9D6-8EECC9EA54C8}" srcOrd="6" destOrd="0" presId="urn:microsoft.com/office/officeart/2005/8/layout/cycle1"/>
    <dgm:cxn modelId="{4F48DFE0-F949-4FE8-9AFA-CB637FD8FBB3}" type="presParOf" srcId="{43ECC1DD-9DB1-4206-BD08-79C541B2DCAC}" destId="{BCF14047-EEB2-454A-88C1-EF8B2CD0B9A4}" srcOrd="7" destOrd="0" presId="urn:microsoft.com/office/officeart/2005/8/layout/cycle1"/>
    <dgm:cxn modelId="{C79D3423-0ADE-4C82-87D9-CC2CB2BD9620}" type="presParOf" srcId="{43ECC1DD-9DB1-4206-BD08-79C541B2DCAC}" destId="{43D2D7A7-4673-4147-B23F-CC01850E6F5F}"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AB16F8-827F-47ED-893C-563FDD8EB504}" type="doc">
      <dgm:prSet loTypeId="urn:microsoft.com/office/officeart/2005/8/layout/cycle1" loCatId="cycle" qsTypeId="urn:microsoft.com/office/officeart/2005/8/quickstyle/simple4" qsCatId="simple" csTypeId="urn:microsoft.com/office/officeart/2005/8/colors/colorful5" csCatId="colorful" phldr="1"/>
      <dgm:spPr/>
    </dgm:pt>
    <dgm:pt modelId="{8661CA9A-FE45-4058-BDF5-ECF65DB5C1BE}">
      <dgm:prSet phldrT="[Text]" phldr="0"/>
      <dgm:spPr/>
      <dgm:t>
        <a:bodyPr/>
        <a:lstStyle/>
        <a:p>
          <a:r>
            <a:rPr lang="en-US">
              <a:solidFill>
                <a:schemeClr val="bg1"/>
              </a:solidFill>
              <a:latin typeface="Calibri Light" panose="020F0302020204030204"/>
            </a:rPr>
            <a:t>Congress</a:t>
          </a:r>
          <a:endParaRPr lang="en-US">
            <a:solidFill>
              <a:schemeClr val="bg1"/>
            </a:solidFill>
          </a:endParaRPr>
        </a:p>
      </dgm:t>
    </dgm:pt>
    <dgm:pt modelId="{76203DD7-5FBA-4743-93F0-2C2B9A5D94D4}" type="parTrans" cxnId="{8774FD9A-3A1C-4415-ACF2-411BE69A37C0}">
      <dgm:prSet/>
      <dgm:spPr/>
      <dgm:t>
        <a:bodyPr/>
        <a:lstStyle/>
        <a:p>
          <a:endParaRPr lang="en-US"/>
        </a:p>
      </dgm:t>
    </dgm:pt>
    <dgm:pt modelId="{BCC5C426-8239-4729-90F9-F2107F31E33A}" type="sibTrans" cxnId="{8774FD9A-3A1C-4415-ACF2-411BE69A37C0}">
      <dgm:prSet/>
      <dgm:spPr/>
      <dgm:t>
        <a:bodyPr/>
        <a:lstStyle/>
        <a:p>
          <a:endParaRPr lang="en-US"/>
        </a:p>
      </dgm:t>
    </dgm:pt>
    <dgm:pt modelId="{DBBDFA5A-D9A8-4C41-A1B5-0C1C4753F372}">
      <dgm:prSet phldrT="[Text]" phldr="0"/>
      <dgm:spPr/>
      <dgm:t>
        <a:bodyPr/>
        <a:lstStyle/>
        <a:p>
          <a:pPr rtl="0"/>
          <a:r>
            <a:rPr lang="en-US">
              <a:solidFill>
                <a:schemeClr val="bg1"/>
              </a:solidFill>
              <a:latin typeface="Calibri Light" panose="020F0302020204030204"/>
            </a:rPr>
            <a:t>Makes laws</a:t>
          </a:r>
          <a:endParaRPr lang="en-US">
            <a:solidFill>
              <a:schemeClr val="bg1"/>
            </a:solidFill>
          </a:endParaRPr>
        </a:p>
      </dgm:t>
    </dgm:pt>
    <dgm:pt modelId="{BDAEA2B8-9373-42DD-A5E5-DDB67FBADD8E}" type="parTrans" cxnId="{DCD9F87B-F80A-4115-820D-437B38338DDD}">
      <dgm:prSet/>
      <dgm:spPr/>
      <dgm:t>
        <a:bodyPr/>
        <a:lstStyle/>
        <a:p>
          <a:endParaRPr lang="en-US"/>
        </a:p>
      </dgm:t>
    </dgm:pt>
    <dgm:pt modelId="{B1732F01-106F-4349-AED1-3E79ACD072F0}" type="sibTrans" cxnId="{DCD9F87B-F80A-4115-820D-437B38338DDD}">
      <dgm:prSet/>
      <dgm:spPr/>
      <dgm:t>
        <a:bodyPr/>
        <a:lstStyle/>
        <a:p>
          <a:endParaRPr lang="en-US"/>
        </a:p>
      </dgm:t>
    </dgm:pt>
    <dgm:pt modelId="{DC83056D-0F97-4665-A821-813E5E4F7B76}">
      <dgm:prSet phldrT="[Text]" phldr="0"/>
      <dgm:spPr/>
      <dgm:t>
        <a:bodyPr/>
        <a:lstStyle/>
        <a:p>
          <a:pPr rtl="0"/>
          <a:r>
            <a:rPr lang="en-US">
              <a:solidFill>
                <a:schemeClr val="bg1"/>
              </a:solidFill>
              <a:latin typeface="Calibri Light" panose="020F0302020204030204"/>
            </a:rPr>
            <a:t> President</a:t>
          </a:r>
          <a:endParaRPr lang="en-US">
            <a:solidFill>
              <a:schemeClr val="bg1"/>
            </a:solidFill>
          </a:endParaRPr>
        </a:p>
      </dgm:t>
    </dgm:pt>
    <dgm:pt modelId="{BB7467FA-518C-4018-B335-FF0BCDB77B37}" type="parTrans" cxnId="{65ACDDEA-CDED-478D-A11A-D7C2E0327718}">
      <dgm:prSet/>
      <dgm:spPr/>
      <dgm:t>
        <a:bodyPr/>
        <a:lstStyle/>
        <a:p>
          <a:endParaRPr lang="en-US"/>
        </a:p>
      </dgm:t>
    </dgm:pt>
    <dgm:pt modelId="{6CFA61C8-388F-45D7-9692-6857E23DADCD}" type="sibTrans" cxnId="{65ACDDEA-CDED-478D-A11A-D7C2E0327718}">
      <dgm:prSet/>
      <dgm:spPr/>
      <dgm:t>
        <a:bodyPr/>
        <a:lstStyle/>
        <a:p>
          <a:endParaRPr lang="en-US"/>
        </a:p>
      </dgm:t>
    </dgm:pt>
    <dgm:pt modelId="{863D986E-73C1-4841-B445-D4750C45BC3A}">
      <dgm:prSet phldr="0"/>
      <dgm:spPr/>
      <dgm:t>
        <a:bodyPr/>
        <a:lstStyle/>
        <a:p>
          <a:r>
            <a:rPr lang="en-US">
              <a:solidFill>
                <a:schemeClr val="bg1"/>
              </a:solidFill>
              <a:latin typeface="Calibri Light" panose="020F0302020204030204"/>
            </a:rPr>
            <a:t>Courts</a:t>
          </a:r>
        </a:p>
      </dgm:t>
    </dgm:pt>
    <dgm:pt modelId="{FD3A5B58-B3A8-4305-9363-8144BC3BD03F}" type="parTrans" cxnId="{892E26D1-4A4A-4EB5-8B39-0EE0C9334F79}">
      <dgm:prSet/>
      <dgm:spPr/>
      <dgm:t>
        <a:bodyPr/>
        <a:lstStyle/>
        <a:p>
          <a:endParaRPr lang="en-US"/>
        </a:p>
      </dgm:t>
    </dgm:pt>
    <dgm:pt modelId="{2129488B-383F-4D96-807A-8034AA7B7E56}" type="sibTrans" cxnId="{892E26D1-4A4A-4EB5-8B39-0EE0C9334F79}">
      <dgm:prSet/>
      <dgm:spPr/>
      <dgm:t>
        <a:bodyPr/>
        <a:lstStyle/>
        <a:p>
          <a:endParaRPr lang="en-US"/>
        </a:p>
      </dgm:t>
    </dgm:pt>
    <dgm:pt modelId="{D88C62DE-9E3A-47C5-A918-6CFDD5FEE55B}">
      <dgm:prSet phldr="0"/>
      <dgm:spPr/>
      <dgm:t>
        <a:bodyPr/>
        <a:lstStyle/>
        <a:p>
          <a:pPr rtl="0"/>
          <a:r>
            <a:rPr lang="en-US">
              <a:solidFill>
                <a:schemeClr val="bg1"/>
              </a:solidFill>
              <a:latin typeface="Calibri Light" panose="020F0302020204030204"/>
            </a:rPr>
            <a:t>Interpret laws and actions</a:t>
          </a:r>
        </a:p>
      </dgm:t>
    </dgm:pt>
    <dgm:pt modelId="{D93B1408-FAC9-4A42-B3F7-DC32C171EBF0}" type="parTrans" cxnId="{EA73EAC4-2FB0-473D-AC57-F08D0B543086}">
      <dgm:prSet/>
      <dgm:spPr/>
      <dgm:t>
        <a:bodyPr/>
        <a:lstStyle/>
        <a:p>
          <a:endParaRPr lang="en-US"/>
        </a:p>
      </dgm:t>
    </dgm:pt>
    <dgm:pt modelId="{CBDEF51A-A15E-4404-B8B7-FF863FD48838}" type="sibTrans" cxnId="{EA73EAC4-2FB0-473D-AC57-F08D0B543086}">
      <dgm:prSet/>
      <dgm:spPr/>
      <dgm:t>
        <a:bodyPr/>
        <a:lstStyle/>
        <a:p>
          <a:endParaRPr lang="en-US"/>
        </a:p>
      </dgm:t>
    </dgm:pt>
    <dgm:pt modelId="{757F203B-E37A-4350-B787-33BF11AD8FF0}">
      <dgm:prSet phldr="0"/>
      <dgm:spPr/>
      <dgm:t>
        <a:bodyPr/>
        <a:lstStyle/>
        <a:p>
          <a:pPr rtl="0"/>
          <a:r>
            <a:rPr lang="en-US">
              <a:solidFill>
                <a:schemeClr val="bg1"/>
              </a:solidFill>
              <a:latin typeface="Calibri Light" panose="020F0302020204030204"/>
            </a:rPr>
            <a:t>Enforces laws</a:t>
          </a:r>
        </a:p>
      </dgm:t>
    </dgm:pt>
    <dgm:pt modelId="{CD62C420-F8D5-4EB7-96A9-7DAEB62F3269}" type="parTrans" cxnId="{F865D756-6194-43DA-94F9-FE12E9B33D22}">
      <dgm:prSet/>
      <dgm:spPr/>
      <dgm:t>
        <a:bodyPr/>
        <a:lstStyle/>
        <a:p>
          <a:endParaRPr lang="en-US"/>
        </a:p>
      </dgm:t>
    </dgm:pt>
    <dgm:pt modelId="{0C6F18A5-60FA-432A-BEE4-48052676189B}" type="sibTrans" cxnId="{F865D756-6194-43DA-94F9-FE12E9B33D22}">
      <dgm:prSet/>
      <dgm:spPr/>
      <dgm:t>
        <a:bodyPr/>
        <a:lstStyle/>
        <a:p>
          <a:endParaRPr lang="en-US"/>
        </a:p>
      </dgm:t>
    </dgm:pt>
    <dgm:pt modelId="{43ECC1DD-9DB1-4206-BD08-79C541B2DCAC}" type="pres">
      <dgm:prSet presAssocID="{76AB16F8-827F-47ED-893C-563FDD8EB504}" presName="cycle" presStyleCnt="0">
        <dgm:presLayoutVars>
          <dgm:dir/>
          <dgm:resizeHandles val="exact"/>
        </dgm:presLayoutVars>
      </dgm:prSet>
      <dgm:spPr/>
    </dgm:pt>
    <dgm:pt modelId="{947768DB-4E34-4E4B-8F67-8EE372533C5F}" type="pres">
      <dgm:prSet presAssocID="{8661CA9A-FE45-4058-BDF5-ECF65DB5C1BE}" presName="dummy" presStyleCnt="0"/>
      <dgm:spPr/>
    </dgm:pt>
    <dgm:pt modelId="{623BF94A-3A34-4360-98F9-D701A861D31A}" type="pres">
      <dgm:prSet presAssocID="{8661CA9A-FE45-4058-BDF5-ECF65DB5C1BE}" presName="node" presStyleLbl="revTx" presStyleIdx="0" presStyleCnt="3">
        <dgm:presLayoutVars>
          <dgm:bulletEnabled val="1"/>
        </dgm:presLayoutVars>
      </dgm:prSet>
      <dgm:spPr/>
    </dgm:pt>
    <dgm:pt modelId="{7835740E-0F01-4C40-B6BB-B9656B777240}" type="pres">
      <dgm:prSet presAssocID="{BCC5C426-8239-4729-90F9-F2107F31E33A}" presName="sibTrans" presStyleLbl="node1" presStyleIdx="0" presStyleCnt="3"/>
      <dgm:spPr/>
    </dgm:pt>
    <dgm:pt modelId="{D2CB250B-9D48-4880-A1DA-AA5FA80245E2}" type="pres">
      <dgm:prSet presAssocID="{DC83056D-0F97-4665-A821-813E5E4F7B76}" presName="dummy" presStyleCnt="0"/>
      <dgm:spPr/>
    </dgm:pt>
    <dgm:pt modelId="{89344649-69FF-42F0-A7A8-2533A9EDC0C4}" type="pres">
      <dgm:prSet presAssocID="{DC83056D-0F97-4665-A821-813E5E4F7B76}" presName="node" presStyleLbl="revTx" presStyleIdx="1" presStyleCnt="3">
        <dgm:presLayoutVars>
          <dgm:bulletEnabled val="1"/>
        </dgm:presLayoutVars>
      </dgm:prSet>
      <dgm:spPr/>
    </dgm:pt>
    <dgm:pt modelId="{B05D428D-D4C4-46FB-99BB-46A960AC9960}" type="pres">
      <dgm:prSet presAssocID="{6CFA61C8-388F-45D7-9692-6857E23DADCD}" presName="sibTrans" presStyleLbl="node1" presStyleIdx="1" presStyleCnt="3"/>
      <dgm:spPr/>
    </dgm:pt>
    <dgm:pt modelId="{43233BA0-DEC0-4AAD-A9D6-8EECC9EA54C8}" type="pres">
      <dgm:prSet presAssocID="{863D986E-73C1-4841-B445-D4750C45BC3A}" presName="dummy" presStyleCnt="0"/>
      <dgm:spPr/>
    </dgm:pt>
    <dgm:pt modelId="{BCF14047-EEB2-454A-88C1-EF8B2CD0B9A4}" type="pres">
      <dgm:prSet presAssocID="{863D986E-73C1-4841-B445-D4750C45BC3A}" presName="node" presStyleLbl="revTx" presStyleIdx="2" presStyleCnt="3">
        <dgm:presLayoutVars>
          <dgm:bulletEnabled val="1"/>
        </dgm:presLayoutVars>
      </dgm:prSet>
      <dgm:spPr/>
    </dgm:pt>
    <dgm:pt modelId="{43D2D7A7-4673-4147-B23F-CC01850E6F5F}" type="pres">
      <dgm:prSet presAssocID="{2129488B-383F-4D96-807A-8034AA7B7E56}" presName="sibTrans" presStyleLbl="node1" presStyleIdx="2" presStyleCnt="3"/>
      <dgm:spPr/>
    </dgm:pt>
  </dgm:ptLst>
  <dgm:cxnLst>
    <dgm:cxn modelId="{A308D205-AA3D-452E-BC81-42E2B5D7EBF9}" type="presOf" srcId="{757F203B-E37A-4350-B787-33BF11AD8FF0}" destId="{89344649-69FF-42F0-A7A8-2533A9EDC0C4}" srcOrd="0" destOrd="1" presId="urn:microsoft.com/office/officeart/2005/8/layout/cycle1"/>
    <dgm:cxn modelId="{23B99139-7B63-409C-ABA9-6770CB06045C}" type="presOf" srcId="{DC83056D-0F97-4665-A821-813E5E4F7B76}" destId="{89344649-69FF-42F0-A7A8-2533A9EDC0C4}" srcOrd="0" destOrd="0" presId="urn:microsoft.com/office/officeart/2005/8/layout/cycle1"/>
    <dgm:cxn modelId="{20482A56-D1D6-43FA-9500-EE03E3801C57}" type="presOf" srcId="{DBBDFA5A-D9A8-4C41-A1B5-0C1C4753F372}" destId="{623BF94A-3A34-4360-98F9-D701A861D31A}" srcOrd="0" destOrd="1" presId="urn:microsoft.com/office/officeart/2005/8/layout/cycle1"/>
    <dgm:cxn modelId="{F865D756-6194-43DA-94F9-FE12E9B33D22}" srcId="{DC83056D-0F97-4665-A821-813E5E4F7B76}" destId="{757F203B-E37A-4350-B787-33BF11AD8FF0}" srcOrd="0" destOrd="0" parTransId="{CD62C420-F8D5-4EB7-96A9-7DAEB62F3269}" sibTransId="{0C6F18A5-60FA-432A-BEE4-48052676189B}"/>
    <dgm:cxn modelId="{B21F3164-705C-426D-82A2-6F68FCFD46C4}" type="presOf" srcId="{8661CA9A-FE45-4058-BDF5-ECF65DB5C1BE}" destId="{623BF94A-3A34-4360-98F9-D701A861D31A}" srcOrd="0" destOrd="0" presId="urn:microsoft.com/office/officeart/2005/8/layout/cycle1"/>
    <dgm:cxn modelId="{05FA1467-E8F9-4F9F-925D-85F5FDF5BAD0}" type="presOf" srcId="{76AB16F8-827F-47ED-893C-563FDD8EB504}" destId="{43ECC1DD-9DB1-4206-BD08-79C541B2DCAC}" srcOrd="0" destOrd="0" presId="urn:microsoft.com/office/officeart/2005/8/layout/cycle1"/>
    <dgm:cxn modelId="{32CCD968-5D72-4250-8E8D-18509AF67A2B}" type="presOf" srcId="{D88C62DE-9E3A-47C5-A918-6CFDD5FEE55B}" destId="{BCF14047-EEB2-454A-88C1-EF8B2CD0B9A4}" srcOrd="0" destOrd="1" presId="urn:microsoft.com/office/officeart/2005/8/layout/cycle1"/>
    <dgm:cxn modelId="{DCD9F87B-F80A-4115-820D-437B38338DDD}" srcId="{8661CA9A-FE45-4058-BDF5-ECF65DB5C1BE}" destId="{DBBDFA5A-D9A8-4C41-A1B5-0C1C4753F372}" srcOrd="0" destOrd="0" parTransId="{BDAEA2B8-9373-42DD-A5E5-DDB67FBADD8E}" sibTransId="{B1732F01-106F-4349-AED1-3E79ACD072F0}"/>
    <dgm:cxn modelId="{8774FD9A-3A1C-4415-ACF2-411BE69A37C0}" srcId="{76AB16F8-827F-47ED-893C-563FDD8EB504}" destId="{8661CA9A-FE45-4058-BDF5-ECF65DB5C1BE}" srcOrd="0" destOrd="0" parTransId="{76203DD7-5FBA-4743-93F0-2C2B9A5D94D4}" sibTransId="{BCC5C426-8239-4729-90F9-F2107F31E33A}"/>
    <dgm:cxn modelId="{EA73EAC4-2FB0-473D-AC57-F08D0B543086}" srcId="{863D986E-73C1-4841-B445-D4750C45BC3A}" destId="{D88C62DE-9E3A-47C5-A918-6CFDD5FEE55B}" srcOrd="0" destOrd="0" parTransId="{D93B1408-FAC9-4A42-B3F7-DC32C171EBF0}" sibTransId="{CBDEF51A-A15E-4404-B8B7-FF863FD48838}"/>
    <dgm:cxn modelId="{C39CFDC7-A6FB-41B1-A73C-CE45488BEA89}" type="presOf" srcId="{6CFA61C8-388F-45D7-9692-6857E23DADCD}" destId="{B05D428D-D4C4-46FB-99BB-46A960AC9960}" srcOrd="0" destOrd="0" presId="urn:microsoft.com/office/officeart/2005/8/layout/cycle1"/>
    <dgm:cxn modelId="{D07C78CB-B1D6-4DA1-B646-3AEF74084008}" type="presOf" srcId="{2129488B-383F-4D96-807A-8034AA7B7E56}" destId="{43D2D7A7-4673-4147-B23F-CC01850E6F5F}" srcOrd="0" destOrd="0" presId="urn:microsoft.com/office/officeart/2005/8/layout/cycle1"/>
    <dgm:cxn modelId="{892E26D1-4A4A-4EB5-8B39-0EE0C9334F79}" srcId="{76AB16F8-827F-47ED-893C-563FDD8EB504}" destId="{863D986E-73C1-4841-B445-D4750C45BC3A}" srcOrd="2" destOrd="0" parTransId="{FD3A5B58-B3A8-4305-9363-8144BC3BD03F}" sibTransId="{2129488B-383F-4D96-807A-8034AA7B7E56}"/>
    <dgm:cxn modelId="{70FCC5DA-CE74-4B4B-BD05-6DBCAEF9F235}" type="presOf" srcId="{863D986E-73C1-4841-B445-D4750C45BC3A}" destId="{BCF14047-EEB2-454A-88C1-EF8B2CD0B9A4}" srcOrd="0" destOrd="0" presId="urn:microsoft.com/office/officeart/2005/8/layout/cycle1"/>
    <dgm:cxn modelId="{FDB4FBE6-6B0A-464E-9938-9DE374599A32}" type="presOf" srcId="{BCC5C426-8239-4729-90F9-F2107F31E33A}" destId="{7835740E-0F01-4C40-B6BB-B9656B777240}" srcOrd="0" destOrd="0" presId="urn:microsoft.com/office/officeart/2005/8/layout/cycle1"/>
    <dgm:cxn modelId="{65ACDDEA-CDED-478D-A11A-D7C2E0327718}" srcId="{76AB16F8-827F-47ED-893C-563FDD8EB504}" destId="{DC83056D-0F97-4665-A821-813E5E4F7B76}" srcOrd="1" destOrd="0" parTransId="{BB7467FA-518C-4018-B335-FF0BCDB77B37}" sibTransId="{6CFA61C8-388F-45D7-9692-6857E23DADCD}"/>
    <dgm:cxn modelId="{0B85E21D-E488-40F5-801C-3DC9AD4851FC}" type="presParOf" srcId="{43ECC1DD-9DB1-4206-BD08-79C541B2DCAC}" destId="{947768DB-4E34-4E4B-8F67-8EE372533C5F}" srcOrd="0" destOrd="0" presId="urn:microsoft.com/office/officeart/2005/8/layout/cycle1"/>
    <dgm:cxn modelId="{3BFAEF34-E037-490C-9729-CC0152051830}" type="presParOf" srcId="{43ECC1DD-9DB1-4206-BD08-79C541B2DCAC}" destId="{623BF94A-3A34-4360-98F9-D701A861D31A}" srcOrd="1" destOrd="0" presId="urn:microsoft.com/office/officeart/2005/8/layout/cycle1"/>
    <dgm:cxn modelId="{DC6C0989-D0F7-4BF2-8C00-AF1117BFB715}" type="presParOf" srcId="{43ECC1DD-9DB1-4206-BD08-79C541B2DCAC}" destId="{7835740E-0F01-4C40-B6BB-B9656B777240}" srcOrd="2" destOrd="0" presId="urn:microsoft.com/office/officeart/2005/8/layout/cycle1"/>
    <dgm:cxn modelId="{9C96B161-B035-4D41-9ABA-BF811C25803C}" type="presParOf" srcId="{43ECC1DD-9DB1-4206-BD08-79C541B2DCAC}" destId="{D2CB250B-9D48-4880-A1DA-AA5FA80245E2}" srcOrd="3" destOrd="0" presId="urn:microsoft.com/office/officeart/2005/8/layout/cycle1"/>
    <dgm:cxn modelId="{D5E1933B-B957-4314-9706-EFA21BDD02D7}" type="presParOf" srcId="{43ECC1DD-9DB1-4206-BD08-79C541B2DCAC}" destId="{89344649-69FF-42F0-A7A8-2533A9EDC0C4}" srcOrd="4" destOrd="0" presId="urn:microsoft.com/office/officeart/2005/8/layout/cycle1"/>
    <dgm:cxn modelId="{A7219841-C65C-42C4-A683-3B914690F45B}" type="presParOf" srcId="{43ECC1DD-9DB1-4206-BD08-79C541B2DCAC}" destId="{B05D428D-D4C4-46FB-99BB-46A960AC9960}" srcOrd="5" destOrd="0" presId="urn:microsoft.com/office/officeart/2005/8/layout/cycle1"/>
    <dgm:cxn modelId="{6DA78972-0D00-46B2-B14B-74B15ED20F31}" type="presParOf" srcId="{43ECC1DD-9DB1-4206-BD08-79C541B2DCAC}" destId="{43233BA0-DEC0-4AAD-A9D6-8EECC9EA54C8}" srcOrd="6" destOrd="0" presId="urn:microsoft.com/office/officeart/2005/8/layout/cycle1"/>
    <dgm:cxn modelId="{35CEF9CF-B7A1-4175-B1AB-A6D76A8F7208}" type="presParOf" srcId="{43ECC1DD-9DB1-4206-BD08-79C541B2DCAC}" destId="{BCF14047-EEB2-454A-88C1-EF8B2CD0B9A4}" srcOrd="7" destOrd="0" presId="urn:microsoft.com/office/officeart/2005/8/layout/cycle1"/>
    <dgm:cxn modelId="{57FEC3D9-6E15-4C16-9E11-98A2457E0B5B}" type="presParOf" srcId="{43ECC1DD-9DB1-4206-BD08-79C541B2DCAC}" destId="{43D2D7A7-4673-4147-B23F-CC01850E6F5F}" srcOrd="8"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4E0EE06-F9DD-468E-91BF-5338CC9A2376}" type="doc">
      <dgm:prSet loTypeId="urn:microsoft.com/office/officeart/2005/8/layout/hProcess9" loCatId="process" qsTypeId="urn:microsoft.com/office/officeart/2005/8/quickstyle/simple1" qsCatId="simple" csTypeId="urn:microsoft.com/office/officeart/2005/8/colors/accent1_2" csCatId="accent1" phldr="1"/>
      <dgm:spPr/>
    </dgm:pt>
    <dgm:pt modelId="{4A8B97CA-406D-43F9-B5A6-CD81E25B36CF}">
      <dgm:prSet phldrT="[Text]" phldr="0"/>
      <dgm:spPr/>
      <dgm:t>
        <a:bodyPr/>
        <a:lstStyle/>
        <a:p>
          <a:pPr rtl="0"/>
          <a:r>
            <a:rPr lang="en-US" b="1" dirty="0">
              <a:solidFill>
                <a:schemeClr val="tx1"/>
              </a:solidFill>
              <a:latin typeface="Calibri Light" panose="020F0302020204030204"/>
            </a:rPr>
            <a:t>Judges in charge</a:t>
          </a:r>
          <a:endParaRPr lang="en-US" b="1" dirty="0">
            <a:solidFill>
              <a:schemeClr val="tx1"/>
            </a:solidFill>
          </a:endParaRPr>
        </a:p>
      </dgm:t>
    </dgm:pt>
    <dgm:pt modelId="{D91C8CCA-ACAC-46AF-831C-AECBDD60C639}" type="parTrans" cxnId="{A5BB0D40-07C2-4BE3-A8AF-0D6AA7B22589}">
      <dgm:prSet/>
      <dgm:spPr/>
      <dgm:t>
        <a:bodyPr/>
        <a:lstStyle/>
        <a:p>
          <a:endParaRPr lang="en-US"/>
        </a:p>
      </dgm:t>
    </dgm:pt>
    <dgm:pt modelId="{C3E0892F-8DA7-4682-99C2-528A23290F19}" type="sibTrans" cxnId="{A5BB0D40-07C2-4BE3-A8AF-0D6AA7B22589}">
      <dgm:prSet/>
      <dgm:spPr/>
      <dgm:t>
        <a:bodyPr/>
        <a:lstStyle/>
        <a:p>
          <a:endParaRPr lang="en-US"/>
        </a:p>
      </dgm:t>
    </dgm:pt>
    <dgm:pt modelId="{86A0C1F9-4008-4C73-87D0-7697C909776E}">
      <dgm:prSet phldrT="[Text]" phldr="0"/>
      <dgm:spPr/>
      <dgm:t>
        <a:bodyPr/>
        <a:lstStyle/>
        <a:p>
          <a:pPr rtl="0"/>
          <a:r>
            <a:rPr lang="en-US" b="1" dirty="0">
              <a:solidFill>
                <a:schemeClr val="tx1"/>
              </a:solidFill>
              <a:latin typeface="Calibri Light" panose="020F0302020204030204"/>
            </a:rPr>
            <a:t>Lawyers present evidence</a:t>
          </a:r>
          <a:endParaRPr lang="en-US" b="1" dirty="0">
            <a:solidFill>
              <a:schemeClr val="tx1"/>
            </a:solidFill>
          </a:endParaRPr>
        </a:p>
      </dgm:t>
    </dgm:pt>
    <dgm:pt modelId="{971BE481-3809-4AAC-B7FC-FB1DA9081F63}" type="parTrans" cxnId="{45960B79-5586-4EA4-9AD0-D78D4295256B}">
      <dgm:prSet/>
      <dgm:spPr/>
      <dgm:t>
        <a:bodyPr/>
        <a:lstStyle/>
        <a:p>
          <a:endParaRPr lang="en-US"/>
        </a:p>
      </dgm:t>
    </dgm:pt>
    <dgm:pt modelId="{5788BADB-E93D-46B3-9C0B-9D8E32CC9AB5}" type="sibTrans" cxnId="{45960B79-5586-4EA4-9AD0-D78D4295256B}">
      <dgm:prSet/>
      <dgm:spPr/>
      <dgm:t>
        <a:bodyPr/>
        <a:lstStyle/>
        <a:p>
          <a:endParaRPr lang="en-US"/>
        </a:p>
      </dgm:t>
    </dgm:pt>
    <dgm:pt modelId="{C5461D43-1ABE-4E48-91DA-C19CDB2FA7E0}">
      <dgm:prSet phldrT="[Text]" phldr="0"/>
      <dgm:spPr/>
      <dgm:t>
        <a:bodyPr/>
        <a:lstStyle/>
        <a:p>
          <a:pPr rtl="0"/>
          <a:r>
            <a:rPr lang="en-US" b="1" dirty="0">
              <a:solidFill>
                <a:schemeClr val="tx1"/>
              </a:solidFill>
              <a:latin typeface="Calibri Light" panose="020F0302020204030204"/>
            </a:rPr>
            <a:t>Juries reach verdict</a:t>
          </a:r>
          <a:endParaRPr lang="en-US" b="1" dirty="0">
            <a:solidFill>
              <a:schemeClr val="tx1"/>
            </a:solidFill>
          </a:endParaRPr>
        </a:p>
      </dgm:t>
    </dgm:pt>
    <dgm:pt modelId="{7A73B91A-7C09-450D-82D3-AB74E31C4F99}" type="parTrans" cxnId="{88808D8F-DCF5-42AA-8E77-FD3F8828C139}">
      <dgm:prSet/>
      <dgm:spPr/>
      <dgm:t>
        <a:bodyPr/>
        <a:lstStyle/>
        <a:p>
          <a:endParaRPr lang="en-US"/>
        </a:p>
      </dgm:t>
    </dgm:pt>
    <dgm:pt modelId="{A0A7D1A6-3610-4659-8694-4C62D1F5A44C}" type="sibTrans" cxnId="{88808D8F-DCF5-42AA-8E77-FD3F8828C139}">
      <dgm:prSet/>
      <dgm:spPr/>
      <dgm:t>
        <a:bodyPr/>
        <a:lstStyle/>
        <a:p>
          <a:endParaRPr lang="en-US"/>
        </a:p>
      </dgm:t>
    </dgm:pt>
    <dgm:pt modelId="{06C8F555-2DD6-4CD3-B7E6-FF54D53F13A1}" type="pres">
      <dgm:prSet presAssocID="{D4E0EE06-F9DD-468E-91BF-5338CC9A2376}" presName="CompostProcess" presStyleCnt="0">
        <dgm:presLayoutVars>
          <dgm:dir/>
          <dgm:resizeHandles val="exact"/>
        </dgm:presLayoutVars>
      </dgm:prSet>
      <dgm:spPr/>
    </dgm:pt>
    <dgm:pt modelId="{47392CAF-7FFB-4BC2-B61A-FD7AC2C1985A}" type="pres">
      <dgm:prSet presAssocID="{D4E0EE06-F9DD-468E-91BF-5338CC9A2376}" presName="arrow" presStyleLbl="bgShp" presStyleIdx="0" presStyleCnt="1"/>
      <dgm:spPr/>
    </dgm:pt>
    <dgm:pt modelId="{84D453CA-EEC6-4B29-ADF3-70D008CDBD6D}" type="pres">
      <dgm:prSet presAssocID="{D4E0EE06-F9DD-468E-91BF-5338CC9A2376}" presName="linearProcess" presStyleCnt="0"/>
      <dgm:spPr/>
    </dgm:pt>
    <dgm:pt modelId="{A03919C0-0B04-4727-A1B7-F4208199F4F8}" type="pres">
      <dgm:prSet presAssocID="{4A8B97CA-406D-43F9-B5A6-CD81E25B36CF}" presName="textNode" presStyleLbl="node1" presStyleIdx="0" presStyleCnt="3">
        <dgm:presLayoutVars>
          <dgm:bulletEnabled val="1"/>
        </dgm:presLayoutVars>
      </dgm:prSet>
      <dgm:spPr/>
    </dgm:pt>
    <dgm:pt modelId="{A96FD4E8-D25A-47C5-A22B-8A1A4A7486E7}" type="pres">
      <dgm:prSet presAssocID="{C3E0892F-8DA7-4682-99C2-528A23290F19}" presName="sibTrans" presStyleCnt="0"/>
      <dgm:spPr/>
    </dgm:pt>
    <dgm:pt modelId="{17F04AAB-04A7-4C7C-AD03-859CB7F6163E}" type="pres">
      <dgm:prSet presAssocID="{86A0C1F9-4008-4C73-87D0-7697C909776E}" presName="textNode" presStyleLbl="node1" presStyleIdx="1" presStyleCnt="3">
        <dgm:presLayoutVars>
          <dgm:bulletEnabled val="1"/>
        </dgm:presLayoutVars>
      </dgm:prSet>
      <dgm:spPr/>
    </dgm:pt>
    <dgm:pt modelId="{20F8676B-07D8-4957-9217-86E65598737B}" type="pres">
      <dgm:prSet presAssocID="{5788BADB-E93D-46B3-9C0B-9D8E32CC9AB5}" presName="sibTrans" presStyleCnt="0"/>
      <dgm:spPr/>
    </dgm:pt>
    <dgm:pt modelId="{5A4A4B0B-C5E8-483F-B3DC-5395EDA65D18}" type="pres">
      <dgm:prSet presAssocID="{C5461D43-1ABE-4E48-91DA-C19CDB2FA7E0}" presName="textNode" presStyleLbl="node1" presStyleIdx="2" presStyleCnt="3">
        <dgm:presLayoutVars>
          <dgm:bulletEnabled val="1"/>
        </dgm:presLayoutVars>
      </dgm:prSet>
      <dgm:spPr/>
    </dgm:pt>
  </dgm:ptLst>
  <dgm:cxnLst>
    <dgm:cxn modelId="{C2A98A2A-D12A-4188-B8BF-0249A721E26A}" type="presOf" srcId="{D4E0EE06-F9DD-468E-91BF-5338CC9A2376}" destId="{06C8F555-2DD6-4CD3-B7E6-FF54D53F13A1}" srcOrd="0" destOrd="0" presId="urn:microsoft.com/office/officeart/2005/8/layout/hProcess9"/>
    <dgm:cxn modelId="{A5BB0D40-07C2-4BE3-A8AF-0D6AA7B22589}" srcId="{D4E0EE06-F9DD-468E-91BF-5338CC9A2376}" destId="{4A8B97CA-406D-43F9-B5A6-CD81E25B36CF}" srcOrd="0" destOrd="0" parTransId="{D91C8CCA-ACAC-46AF-831C-AECBDD60C639}" sibTransId="{C3E0892F-8DA7-4682-99C2-528A23290F19}"/>
    <dgm:cxn modelId="{45960B79-5586-4EA4-9AD0-D78D4295256B}" srcId="{D4E0EE06-F9DD-468E-91BF-5338CC9A2376}" destId="{86A0C1F9-4008-4C73-87D0-7697C909776E}" srcOrd="1" destOrd="0" parTransId="{971BE481-3809-4AAC-B7FC-FB1DA9081F63}" sibTransId="{5788BADB-E93D-46B3-9C0B-9D8E32CC9AB5}"/>
    <dgm:cxn modelId="{88808D8F-DCF5-42AA-8E77-FD3F8828C139}" srcId="{D4E0EE06-F9DD-468E-91BF-5338CC9A2376}" destId="{C5461D43-1ABE-4E48-91DA-C19CDB2FA7E0}" srcOrd="2" destOrd="0" parTransId="{7A73B91A-7C09-450D-82D3-AB74E31C4F99}" sibTransId="{A0A7D1A6-3610-4659-8694-4C62D1F5A44C}"/>
    <dgm:cxn modelId="{E2FE45B8-559D-44A4-B8D1-117C78A3A699}" type="presOf" srcId="{4A8B97CA-406D-43F9-B5A6-CD81E25B36CF}" destId="{A03919C0-0B04-4727-A1B7-F4208199F4F8}" srcOrd="0" destOrd="0" presId="urn:microsoft.com/office/officeart/2005/8/layout/hProcess9"/>
    <dgm:cxn modelId="{6C00C5F8-CAC1-4509-99E7-553012D9937B}" type="presOf" srcId="{C5461D43-1ABE-4E48-91DA-C19CDB2FA7E0}" destId="{5A4A4B0B-C5E8-483F-B3DC-5395EDA65D18}" srcOrd="0" destOrd="0" presId="urn:microsoft.com/office/officeart/2005/8/layout/hProcess9"/>
    <dgm:cxn modelId="{430FAAFC-FA86-44E8-A84D-59F399B7A464}" type="presOf" srcId="{86A0C1F9-4008-4C73-87D0-7697C909776E}" destId="{17F04AAB-04A7-4C7C-AD03-859CB7F6163E}" srcOrd="0" destOrd="0" presId="urn:microsoft.com/office/officeart/2005/8/layout/hProcess9"/>
    <dgm:cxn modelId="{67BF2969-51FB-4D99-991C-E50B3E650FE3}" type="presParOf" srcId="{06C8F555-2DD6-4CD3-B7E6-FF54D53F13A1}" destId="{47392CAF-7FFB-4BC2-B61A-FD7AC2C1985A}" srcOrd="0" destOrd="0" presId="urn:microsoft.com/office/officeart/2005/8/layout/hProcess9"/>
    <dgm:cxn modelId="{1E4C882B-EAC0-47A9-AC8E-E99C0C7057D0}" type="presParOf" srcId="{06C8F555-2DD6-4CD3-B7E6-FF54D53F13A1}" destId="{84D453CA-EEC6-4B29-ADF3-70D008CDBD6D}" srcOrd="1" destOrd="0" presId="urn:microsoft.com/office/officeart/2005/8/layout/hProcess9"/>
    <dgm:cxn modelId="{008A33FE-D541-4EBD-8AE6-B8131423EF02}" type="presParOf" srcId="{84D453CA-EEC6-4B29-ADF3-70D008CDBD6D}" destId="{A03919C0-0B04-4727-A1B7-F4208199F4F8}" srcOrd="0" destOrd="0" presId="urn:microsoft.com/office/officeart/2005/8/layout/hProcess9"/>
    <dgm:cxn modelId="{EB0777AF-AFE5-4E75-B0BE-D8D2A731B777}" type="presParOf" srcId="{84D453CA-EEC6-4B29-ADF3-70D008CDBD6D}" destId="{A96FD4E8-D25A-47C5-A22B-8A1A4A7486E7}" srcOrd="1" destOrd="0" presId="urn:microsoft.com/office/officeart/2005/8/layout/hProcess9"/>
    <dgm:cxn modelId="{59865218-69E8-475E-BCE2-5CF2D2A80559}" type="presParOf" srcId="{84D453CA-EEC6-4B29-ADF3-70D008CDBD6D}" destId="{17F04AAB-04A7-4C7C-AD03-859CB7F6163E}" srcOrd="2" destOrd="0" presId="urn:microsoft.com/office/officeart/2005/8/layout/hProcess9"/>
    <dgm:cxn modelId="{9295F2D8-5285-4FEC-B912-DC60753D550E}" type="presParOf" srcId="{84D453CA-EEC6-4B29-ADF3-70D008CDBD6D}" destId="{20F8676B-07D8-4957-9217-86E65598737B}" srcOrd="3" destOrd="0" presId="urn:microsoft.com/office/officeart/2005/8/layout/hProcess9"/>
    <dgm:cxn modelId="{4C0B9EDF-DCDE-4576-8D85-C1574732FE51}" type="presParOf" srcId="{84D453CA-EEC6-4B29-ADF3-70D008CDBD6D}" destId="{5A4A4B0B-C5E8-483F-B3DC-5395EDA65D18}"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4E0EE06-F9DD-468E-91BF-5338CC9A2376}" type="doc">
      <dgm:prSet loTypeId="urn:microsoft.com/office/officeart/2005/8/layout/hProcess9" loCatId="process" qsTypeId="urn:microsoft.com/office/officeart/2005/8/quickstyle/simple1" qsCatId="simple" csTypeId="urn:microsoft.com/office/officeart/2005/8/colors/accent1_2" csCatId="accent1" phldr="1"/>
      <dgm:spPr/>
    </dgm:pt>
    <dgm:pt modelId="{4A8B97CA-406D-43F9-B5A6-CD81E25B36CF}">
      <dgm:prSet phldrT="[Text]" phldr="0"/>
      <dgm:spPr/>
      <dgm:t>
        <a:bodyPr/>
        <a:lstStyle/>
        <a:p>
          <a:pPr rtl="0"/>
          <a:r>
            <a:rPr lang="en-US" b="1" dirty="0">
              <a:solidFill>
                <a:schemeClr val="tx1"/>
              </a:solidFill>
              <a:latin typeface="Calibri Light" panose="020F0302020204030204"/>
            </a:rPr>
            <a:t>No juries</a:t>
          </a:r>
          <a:endParaRPr lang="en-US" b="1" dirty="0">
            <a:solidFill>
              <a:schemeClr val="tx1"/>
            </a:solidFill>
          </a:endParaRPr>
        </a:p>
      </dgm:t>
    </dgm:pt>
    <dgm:pt modelId="{D91C8CCA-ACAC-46AF-831C-AECBDD60C639}" type="parTrans" cxnId="{A5BB0D40-07C2-4BE3-A8AF-0D6AA7B22589}">
      <dgm:prSet/>
      <dgm:spPr/>
      <dgm:t>
        <a:bodyPr/>
        <a:lstStyle/>
        <a:p>
          <a:endParaRPr lang="en-US"/>
        </a:p>
      </dgm:t>
    </dgm:pt>
    <dgm:pt modelId="{C3E0892F-8DA7-4682-99C2-528A23290F19}" type="sibTrans" cxnId="{A5BB0D40-07C2-4BE3-A8AF-0D6AA7B22589}">
      <dgm:prSet/>
      <dgm:spPr/>
      <dgm:t>
        <a:bodyPr/>
        <a:lstStyle/>
        <a:p>
          <a:endParaRPr lang="en-US"/>
        </a:p>
      </dgm:t>
    </dgm:pt>
    <dgm:pt modelId="{86A0C1F9-4008-4C73-87D0-7697C909776E}">
      <dgm:prSet phldrT="[Text]" phldr="0"/>
      <dgm:spPr/>
      <dgm:t>
        <a:bodyPr/>
        <a:lstStyle/>
        <a:p>
          <a:pPr rtl="0"/>
          <a:r>
            <a:rPr lang="en-US" b="1" dirty="0">
              <a:solidFill>
                <a:schemeClr val="tx1"/>
              </a:solidFill>
              <a:latin typeface="Calibri Light" panose="020F0302020204030204"/>
            </a:rPr>
            <a:t>No witnesses or new evidence </a:t>
          </a:r>
          <a:endParaRPr lang="en-US" b="1" dirty="0">
            <a:solidFill>
              <a:schemeClr val="tx1"/>
            </a:solidFill>
          </a:endParaRPr>
        </a:p>
      </dgm:t>
    </dgm:pt>
    <dgm:pt modelId="{971BE481-3809-4AAC-B7FC-FB1DA9081F63}" type="parTrans" cxnId="{45960B79-5586-4EA4-9AD0-D78D4295256B}">
      <dgm:prSet/>
      <dgm:spPr/>
      <dgm:t>
        <a:bodyPr/>
        <a:lstStyle/>
        <a:p>
          <a:endParaRPr lang="en-US"/>
        </a:p>
      </dgm:t>
    </dgm:pt>
    <dgm:pt modelId="{5788BADB-E93D-46B3-9C0B-9D8E32CC9AB5}" type="sibTrans" cxnId="{45960B79-5586-4EA4-9AD0-D78D4295256B}">
      <dgm:prSet/>
      <dgm:spPr/>
      <dgm:t>
        <a:bodyPr/>
        <a:lstStyle/>
        <a:p>
          <a:endParaRPr lang="en-US"/>
        </a:p>
      </dgm:t>
    </dgm:pt>
    <dgm:pt modelId="{C5461D43-1ABE-4E48-91DA-C19CDB2FA7E0}">
      <dgm:prSet phldrT="[Text]" phldr="0"/>
      <dgm:spPr/>
      <dgm:t>
        <a:bodyPr/>
        <a:lstStyle/>
        <a:p>
          <a:pPr rtl="0"/>
          <a:r>
            <a:rPr lang="en-US" b="1" dirty="0">
              <a:solidFill>
                <a:schemeClr val="tx1"/>
              </a:solidFill>
              <a:latin typeface="Calibri Light" panose="020F0302020204030204"/>
            </a:rPr>
            <a:t>Only judge(s) decide</a:t>
          </a:r>
          <a:endParaRPr lang="en-US" b="1" dirty="0">
            <a:solidFill>
              <a:schemeClr val="tx1"/>
            </a:solidFill>
          </a:endParaRPr>
        </a:p>
      </dgm:t>
    </dgm:pt>
    <dgm:pt modelId="{7A73B91A-7C09-450D-82D3-AB74E31C4F99}" type="parTrans" cxnId="{88808D8F-DCF5-42AA-8E77-FD3F8828C139}">
      <dgm:prSet/>
      <dgm:spPr/>
      <dgm:t>
        <a:bodyPr/>
        <a:lstStyle/>
        <a:p>
          <a:endParaRPr lang="en-US"/>
        </a:p>
      </dgm:t>
    </dgm:pt>
    <dgm:pt modelId="{A0A7D1A6-3610-4659-8694-4C62D1F5A44C}" type="sibTrans" cxnId="{88808D8F-DCF5-42AA-8E77-FD3F8828C139}">
      <dgm:prSet/>
      <dgm:spPr/>
      <dgm:t>
        <a:bodyPr/>
        <a:lstStyle/>
        <a:p>
          <a:endParaRPr lang="en-US"/>
        </a:p>
      </dgm:t>
    </dgm:pt>
    <dgm:pt modelId="{06C8F555-2DD6-4CD3-B7E6-FF54D53F13A1}" type="pres">
      <dgm:prSet presAssocID="{D4E0EE06-F9DD-468E-91BF-5338CC9A2376}" presName="CompostProcess" presStyleCnt="0">
        <dgm:presLayoutVars>
          <dgm:dir/>
          <dgm:resizeHandles val="exact"/>
        </dgm:presLayoutVars>
      </dgm:prSet>
      <dgm:spPr/>
    </dgm:pt>
    <dgm:pt modelId="{47392CAF-7FFB-4BC2-B61A-FD7AC2C1985A}" type="pres">
      <dgm:prSet presAssocID="{D4E0EE06-F9DD-468E-91BF-5338CC9A2376}" presName="arrow" presStyleLbl="bgShp" presStyleIdx="0" presStyleCnt="1"/>
      <dgm:spPr/>
    </dgm:pt>
    <dgm:pt modelId="{84D453CA-EEC6-4B29-ADF3-70D008CDBD6D}" type="pres">
      <dgm:prSet presAssocID="{D4E0EE06-F9DD-468E-91BF-5338CC9A2376}" presName="linearProcess" presStyleCnt="0"/>
      <dgm:spPr/>
    </dgm:pt>
    <dgm:pt modelId="{A03919C0-0B04-4727-A1B7-F4208199F4F8}" type="pres">
      <dgm:prSet presAssocID="{4A8B97CA-406D-43F9-B5A6-CD81E25B36CF}" presName="textNode" presStyleLbl="node1" presStyleIdx="0" presStyleCnt="3">
        <dgm:presLayoutVars>
          <dgm:bulletEnabled val="1"/>
        </dgm:presLayoutVars>
      </dgm:prSet>
      <dgm:spPr/>
    </dgm:pt>
    <dgm:pt modelId="{A96FD4E8-D25A-47C5-A22B-8A1A4A7486E7}" type="pres">
      <dgm:prSet presAssocID="{C3E0892F-8DA7-4682-99C2-528A23290F19}" presName="sibTrans" presStyleCnt="0"/>
      <dgm:spPr/>
    </dgm:pt>
    <dgm:pt modelId="{17F04AAB-04A7-4C7C-AD03-859CB7F6163E}" type="pres">
      <dgm:prSet presAssocID="{86A0C1F9-4008-4C73-87D0-7697C909776E}" presName="textNode" presStyleLbl="node1" presStyleIdx="1" presStyleCnt="3">
        <dgm:presLayoutVars>
          <dgm:bulletEnabled val="1"/>
        </dgm:presLayoutVars>
      </dgm:prSet>
      <dgm:spPr/>
    </dgm:pt>
    <dgm:pt modelId="{20F8676B-07D8-4957-9217-86E65598737B}" type="pres">
      <dgm:prSet presAssocID="{5788BADB-E93D-46B3-9C0B-9D8E32CC9AB5}" presName="sibTrans" presStyleCnt="0"/>
      <dgm:spPr/>
    </dgm:pt>
    <dgm:pt modelId="{5A4A4B0B-C5E8-483F-B3DC-5395EDA65D18}" type="pres">
      <dgm:prSet presAssocID="{C5461D43-1ABE-4E48-91DA-C19CDB2FA7E0}" presName="textNode" presStyleLbl="node1" presStyleIdx="2" presStyleCnt="3">
        <dgm:presLayoutVars>
          <dgm:bulletEnabled val="1"/>
        </dgm:presLayoutVars>
      </dgm:prSet>
      <dgm:spPr/>
    </dgm:pt>
  </dgm:ptLst>
  <dgm:cxnLst>
    <dgm:cxn modelId="{FA427C1A-E95B-496B-8BAD-0819628348F2}" type="presOf" srcId="{86A0C1F9-4008-4C73-87D0-7697C909776E}" destId="{17F04AAB-04A7-4C7C-AD03-859CB7F6163E}" srcOrd="0" destOrd="0" presId="urn:microsoft.com/office/officeart/2005/8/layout/hProcess9"/>
    <dgm:cxn modelId="{C2A98A2A-D12A-4188-B8BF-0249A721E26A}" type="presOf" srcId="{D4E0EE06-F9DD-468E-91BF-5338CC9A2376}" destId="{06C8F555-2DD6-4CD3-B7E6-FF54D53F13A1}" srcOrd="0" destOrd="0" presId="urn:microsoft.com/office/officeart/2005/8/layout/hProcess9"/>
    <dgm:cxn modelId="{A5BB0D40-07C2-4BE3-A8AF-0D6AA7B22589}" srcId="{D4E0EE06-F9DD-468E-91BF-5338CC9A2376}" destId="{4A8B97CA-406D-43F9-B5A6-CD81E25B36CF}" srcOrd="0" destOrd="0" parTransId="{D91C8CCA-ACAC-46AF-831C-AECBDD60C639}" sibTransId="{C3E0892F-8DA7-4682-99C2-528A23290F19}"/>
    <dgm:cxn modelId="{D18CCC72-6F7F-443A-8238-2B2B10D0B7EC}" type="presOf" srcId="{4A8B97CA-406D-43F9-B5A6-CD81E25B36CF}" destId="{A03919C0-0B04-4727-A1B7-F4208199F4F8}" srcOrd="0" destOrd="0" presId="urn:microsoft.com/office/officeart/2005/8/layout/hProcess9"/>
    <dgm:cxn modelId="{45960B79-5586-4EA4-9AD0-D78D4295256B}" srcId="{D4E0EE06-F9DD-468E-91BF-5338CC9A2376}" destId="{86A0C1F9-4008-4C73-87D0-7697C909776E}" srcOrd="1" destOrd="0" parTransId="{971BE481-3809-4AAC-B7FC-FB1DA9081F63}" sibTransId="{5788BADB-E93D-46B3-9C0B-9D8E32CC9AB5}"/>
    <dgm:cxn modelId="{88808D8F-DCF5-42AA-8E77-FD3F8828C139}" srcId="{D4E0EE06-F9DD-468E-91BF-5338CC9A2376}" destId="{C5461D43-1ABE-4E48-91DA-C19CDB2FA7E0}" srcOrd="2" destOrd="0" parTransId="{7A73B91A-7C09-450D-82D3-AB74E31C4F99}" sibTransId="{A0A7D1A6-3610-4659-8694-4C62D1F5A44C}"/>
    <dgm:cxn modelId="{60B68FC2-F63D-4E78-8A1F-6D1E55C1628D}" type="presOf" srcId="{C5461D43-1ABE-4E48-91DA-C19CDB2FA7E0}" destId="{5A4A4B0B-C5E8-483F-B3DC-5395EDA65D18}" srcOrd="0" destOrd="0" presId="urn:microsoft.com/office/officeart/2005/8/layout/hProcess9"/>
    <dgm:cxn modelId="{62BF9E27-E932-4C2F-84EA-E8E3E9A22C5C}" type="presParOf" srcId="{06C8F555-2DD6-4CD3-B7E6-FF54D53F13A1}" destId="{47392CAF-7FFB-4BC2-B61A-FD7AC2C1985A}" srcOrd="0" destOrd="0" presId="urn:microsoft.com/office/officeart/2005/8/layout/hProcess9"/>
    <dgm:cxn modelId="{1513AFCA-4E55-47FA-AB42-730F97D53265}" type="presParOf" srcId="{06C8F555-2DD6-4CD3-B7E6-FF54D53F13A1}" destId="{84D453CA-EEC6-4B29-ADF3-70D008CDBD6D}" srcOrd="1" destOrd="0" presId="urn:microsoft.com/office/officeart/2005/8/layout/hProcess9"/>
    <dgm:cxn modelId="{49267211-0A79-4C2F-9C8E-F4BCD12C3B5C}" type="presParOf" srcId="{84D453CA-EEC6-4B29-ADF3-70D008CDBD6D}" destId="{A03919C0-0B04-4727-A1B7-F4208199F4F8}" srcOrd="0" destOrd="0" presId="urn:microsoft.com/office/officeart/2005/8/layout/hProcess9"/>
    <dgm:cxn modelId="{19A9DD94-27B2-4813-AC29-3A3A4A6FCD39}" type="presParOf" srcId="{84D453CA-EEC6-4B29-ADF3-70D008CDBD6D}" destId="{A96FD4E8-D25A-47C5-A22B-8A1A4A7486E7}" srcOrd="1" destOrd="0" presId="urn:microsoft.com/office/officeart/2005/8/layout/hProcess9"/>
    <dgm:cxn modelId="{8EF10EA6-F6AB-4F6D-871A-87F29AD1E594}" type="presParOf" srcId="{84D453CA-EEC6-4B29-ADF3-70D008CDBD6D}" destId="{17F04AAB-04A7-4C7C-AD03-859CB7F6163E}" srcOrd="2" destOrd="0" presId="urn:microsoft.com/office/officeart/2005/8/layout/hProcess9"/>
    <dgm:cxn modelId="{ADF73A6C-8639-486E-92B2-22AD37807C28}" type="presParOf" srcId="{84D453CA-EEC6-4B29-ADF3-70D008CDBD6D}" destId="{20F8676B-07D8-4957-9217-86E65598737B}" srcOrd="3" destOrd="0" presId="urn:microsoft.com/office/officeart/2005/8/layout/hProcess9"/>
    <dgm:cxn modelId="{423B6DCB-1823-475F-A77C-D4EECFDA3809}" type="presParOf" srcId="{84D453CA-EEC6-4B29-ADF3-70D008CDBD6D}" destId="{5A4A4B0B-C5E8-483F-B3DC-5395EDA65D18}" srcOrd="4" destOrd="0" presId="urn:microsoft.com/office/officeart/2005/8/layout/hProcess9"/>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3BF94A-3A34-4360-98F9-D701A861D31A}">
      <dsp:nvSpPr>
        <dsp:cNvPr id="0" name=""/>
        <dsp:cNvSpPr/>
      </dsp:nvSpPr>
      <dsp:spPr>
        <a:xfrm>
          <a:off x="2659357" y="273617"/>
          <a:ext cx="1396769" cy="13967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l" defTabSz="977900">
            <a:lnSpc>
              <a:spcPct val="90000"/>
            </a:lnSpc>
            <a:spcBef>
              <a:spcPct val="0"/>
            </a:spcBef>
            <a:spcAft>
              <a:spcPct val="35000"/>
            </a:spcAft>
            <a:buNone/>
          </a:pPr>
          <a:r>
            <a:rPr lang="en-US" sz="2200" kern="1200">
              <a:solidFill>
                <a:schemeClr val="bg1"/>
              </a:solidFill>
              <a:latin typeface="Calibri Light" panose="020F0302020204030204"/>
            </a:rPr>
            <a:t>Congress</a:t>
          </a:r>
          <a:endParaRPr lang="en-US" sz="2200" kern="1200">
            <a:solidFill>
              <a:schemeClr val="bg1"/>
            </a:solidFill>
          </a:endParaRPr>
        </a:p>
        <a:p>
          <a:pPr marL="171450" lvl="1" indent="-171450" algn="l" defTabSz="755650" rtl="0">
            <a:lnSpc>
              <a:spcPct val="90000"/>
            </a:lnSpc>
            <a:spcBef>
              <a:spcPct val="0"/>
            </a:spcBef>
            <a:spcAft>
              <a:spcPct val="15000"/>
            </a:spcAft>
            <a:buChar char="•"/>
          </a:pPr>
          <a:r>
            <a:rPr lang="en-US" sz="1700" kern="1200">
              <a:solidFill>
                <a:schemeClr val="bg1"/>
              </a:solidFill>
              <a:latin typeface="Calibri Light" panose="020F0302020204030204"/>
            </a:rPr>
            <a:t>Creates new courts</a:t>
          </a:r>
          <a:endParaRPr lang="en-US" sz="1700" kern="1200">
            <a:solidFill>
              <a:schemeClr val="bg1"/>
            </a:solidFill>
          </a:endParaRPr>
        </a:p>
      </dsp:txBody>
      <dsp:txXfrm>
        <a:off x="2659357" y="273617"/>
        <a:ext cx="1396769" cy="1396769"/>
      </dsp:txXfrm>
    </dsp:sp>
    <dsp:sp modelId="{7835740E-0F01-4C40-B6BB-B9656B777240}">
      <dsp:nvSpPr>
        <dsp:cNvPr id="0" name=""/>
        <dsp:cNvSpPr/>
      </dsp:nvSpPr>
      <dsp:spPr>
        <a:xfrm>
          <a:off x="532862" y="-926"/>
          <a:ext cx="3301579" cy="3301579"/>
        </a:xfrm>
        <a:prstGeom prst="circularArrow">
          <a:avLst>
            <a:gd name="adj1" fmla="val 8250"/>
            <a:gd name="adj2" fmla="val 576222"/>
            <a:gd name="adj3" fmla="val 2963374"/>
            <a:gd name="adj4" fmla="val 52045"/>
            <a:gd name="adj5" fmla="val 9625"/>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9344649-69FF-42F0-A7A8-2533A9EDC0C4}">
      <dsp:nvSpPr>
        <dsp:cNvPr id="0" name=""/>
        <dsp:cNvSpPr/>
      </dsp:nvSpPr>
      <dsp:spPr>
        <a:xfrm>
          <a:off x="1485267" y="2307200"/>
          <a:ext cx="1396769" cy="13967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l" defTabSz="977900" rtl="0">
            <a:lnSpc>
              <a:spcPct val="90000"/>
            </a:lnSpc>
            <a:spcBef>
              <a:spcPct val="0"/>
            </a:spcBef>
            <a:spcAft>
              <a:spcPct val="35000"/>
            </a:spcAft>
            <a:buNone/>
          </a:pPr>
          <a:r>
            <a:rPr lang="en-US" sz="2200" kern="1200">
              <a:solidFill>
                <a:schemeClr val="bg1"/>
              </a:solidFill>
              <a:latin typeface="Calibri Light" panose="020F0302020204030204"/>
            </a:rPr>
            <a:t> President</a:t>
          </a:r>
          <a:endParaRPr lang="en-US" sz="2200" kern="1200">
            <a:solidFill>
              <a:schemeClr val="bg1"/>
            </a:solidFill>
          </a:endParaRPr>
        </a:p>
        <a:p>
          <a:pPr marL="171450" lvl="1" indent="-171450" algn="l" defTabSz="755650" rtl="0">
            <a:lnSpc>
              <a:spcPct val="90000"/>
            </a:lnSpc>
            <a:spcBef>
              <a:spcPct val="0"/>
            </a:spcBef>
            <a:spcAft>
              <a:spcPct val="15000"/>
            </a:spcAft>
            <a:buChar char="•"/>
          </a:pPr>
          <a:r>
            <a:rPr lang="en-US" sz="1700" kern="1200">
              <a:solidFill>
                <a:schemeClr val="bg1"/>
              </a:solidFill>
              <a:latin typeface="Calibri Light" panose="020F0302020204030204"/>
            </a:rPr>
            <a:t>Appoints judges</a:t>
          </a:r>
        </a:p>
      </dsp:txBody>
      <dsp:txXfrm>
        <a:off x="1485267" y="2307200"/>
        <a:ext cx="1396769" cy="1396769"/>
      </dsp:txXfrm>
    </dsp:sp>
    <dsp:sp modelId="{B05D428D-D4C4-46FB-99BB-46A960AC9960}">
      <dsp:nvSpPr>
        <dsp:cNvPr id="0" name=""/>
        <dsp:cNvSpPr/>
      </dsp:nvSpPr>
      <dsp:spPr>
        <a:xfrm>
          <a:off x="532862" y="-926"/>
          <a:ext cx="3301579" cy="3301579"/>
        </a:xfrm>
        <a:prstGeom prst="circularArrow">
          <a:avLst>
            <a:gd name="adj1" fmla="val 8250"/>
            <a:gd name="adj2" fmla="val 576222"/>
            <a:gd name="adj3" fmla="val 10171733"/>
            <a:gd name="adj4" fmla="val 7260404"/>
            <a:gd name="adj5" fmla="val 9625"/>
          </a:avLst>
        </a:prstGeom>
        <a:gradFill rotWithShape="0">
          <a:gsLst>
            <a:gs pos="0">
              <a:schemeClr val="accent5">
                <a:hueOff val="-3676672"/>
                <a:satOff val="-5114"/>
                <a:lumOff val="-1961"/>
                <a:alphaOff val="0"/>
                <a:satMod val="103000"/>
                <a:lumMod val="102000"/>
                <a:tint val="94000"/>
              </a:schemeClr>
            </a:gs>
            <a:gs pos="50000">
              <a:schemeClr val="accent5">
                <a:hueOff val="-3676672"/>
                <a:satOff val="-5114"/>
                <a:lumOff val="-1961"/>
                <a:alphaOff val="0"/>
                <a:satMod val="110000"/>
                <a:lumMod val="100000"/>
                <a:shade val="100000"/>
              </a:schemeClr>
            </a:gs>
            <a:gs pos="100000">
              <a:schemeClr val="accent5">
                <a:hueOff val="-3676672"/>
                <a:satOff val="-5114"/>
                <a:lumOff val="-196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CF14047-EEB2-454A-88C1-EF8B2CD0B9A4}">
      <dsp:nvSpPr>
        <dsp:cNvPr id="0" name=""/>
        <dsp:cNvSpPr/>
      </dsp:nvSpPr>
      <dsp:spPr>
        <a:xfrm>
          <a:off x="311177" y="273617"/>
          <a:ext cx="1396769" cy="13967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40" tIns="27940" rIns="27940" bIns="27940" numCol="1" spcCol="1270" anchor="ctr" anchorCtr="0">
          <a:noAutofit/>
        </a:bodyPr>
        <a:lstStyle/>
        <a:p>
          <a:pPr marL="0" lvl="0" indent="0" algn="l" defTabSz="977900">
            <a:lnSpc>
              <a:spcPct val="90000"/>
            </a:lnSpc>
            <a:spcBef>
              <a:spcPct val="0"/>
            </a:spcBef>
            <a:spcAft>
              <a:spcPct val="35000"/>
            </a:spcAft>
            <a:buNone/>
          </a:pPr>
          <a:r>
            <a:rPr lang="en-US" sz="2200" kern="1200">
              <a:solidFill>
                <a:schemeClr val="bg1"/>
              </a:solidFill>
              <a:latin typeface="Calibri Light" panose="020F0302020204030204"/>
            </a:rPr>
            <a:t>Courts</a:t>
          </a:r>
        </a:p>
        <a:p>
          <a:pPr marL="171450" lvl="1" indent="-171450" algn="l" defTabSz="755650" rtl="0">
            <a:lnSpc>
              <a:spcPct val="90000"/>
            </a:lnSpc>
            <a:spcBef>
              <a:spcPct val="0"/>
            </a:spcBef>
            <a:spcAft>
              <a:spcPct val="15000"/>
            </a:spcAft>
            <a:buChar char="•"/>
          </a:pPr>
          <a:r>
            <a:rPr lang="en-US" sz="1700" kern="1200">
              <a:solidFill>
                <a:schemeClr val="bg1"/>
              </a:solidFill>
              <a:latin typeface="Calibri Light" panose="020F0302020204030204"/>
            </a:rPr>
            <a:t>Make independent decisions</a:t>
          </a:r>
        </a:p>
      </dsp:txBody>
      <dsp:txXfrm>
        <a:off x="311177" y="273617"/>
        <a:ext cx="1396769" cy="1396769"/>
      </dsp:txXfrm>
    </dsp:sp>
    <dsp:sp modelId="{43D2D7A7-4673-4147-B23F-CC01850E6F5F}">
      <dsp:nvSpPr>
        <dsp:cNvPr id="0" name=""/>
        <dsp:cNvSpPr/>
      </dsp:nvSpPr>
      <dsp:spPr>
        <a:xfrm>
          <a:off x="532862" y="-926"/>
          <a:ext cx="3301579" cy="3301579"/>
        </a:xfrm>
        <a:prstGeom prst="circularArrow">
          <a:avLst>
            <a:gd name="adj1" fmla="val 8250"/>
            <a:gd name="adj2" fmla="val 576222"/>
            <a:gd name="adj3" fmla="val 16856271"/>
            <a:gd name="adj4" fmla="val 14967507"/>
            <a:gd name="adj5" fmla="val 9625"/>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3BF94A-3A34-4360-98F9-D701A861D31A}">
      <dsp:nvSpPr>
        <dsp:cNvPr id="0" name=""/>
        <dsp:cNvSpPr/>
      </dsp:nvSpPr>
      <dsp:spPr>
        <a:xfrm>
          <a:off x="2659357" y="273617"/>
          <a:ext cx="1396769" cy="13967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l" defTabSz="1111250">
            <a:lnSpc>
              <a:spcPct val="90000"/>
            </a:lnSpc>
            <a:spcBef>
              <a:spcPct val="0"/>
            </a:spcBef>
            <a:spcAft>
              <a:spcPct val="35000"/>
            </a:spcAft>
            <a:buNone/>
          </a:pPr>
          <a:r>
            <a:rPr lang="en-US" sz="2500" kern="1200">
              <a:solidFill>
                <a:schemeClr val="bg1"/>
              </a:solidFill>
              <a:latin typeface="Calibri Light" panose="020F0302020204030204"/>
            </a:rPr>
            <a:t>Congress</a:t>
          </a:r>
          <a:endParaRPr lang="en-US" sz="2500" kern="1200">
            <a:solidFill>
              <a:schemeClr val="bg1"/>
            </a:solidFill>
          </a:endParaRPr>
        </a:p>
        <a:p>
          <a:pPr marL="228600" lvl="1" indent="-228600" algn="l" defTabSz="889000" rtl="0">
            <a:lnSpc>
              <a:spcPct val="90000"/>
            </a:lnSpc>
            <a:spcBef>
              <a:spcPct val="0"/>
            </a:spcBef>
            <a:spcAft>
              <a:spcPct val="15000"/>
            </a:spcAft>
            <a:buChar char="•"/>
          </a:pPr>
          <a:r>
            <a:rPr lang="en-US" sz="2000" kern="1200">
              <a:solidFill>
                <a:schemeClr val="bg1"/>
              </a:solidFill>
              <a:latin typeface="Calibri Light" panose="020F0302020204030204"/>
            </a:rPr>
            <a:t>Makes laws</a:t>
          </a:r>
          <a:endParaRPr lang="en-US" sz="2000" kern="1200">
            <a:solidFill>
              <a:schemeClr val="bg1"/>
            </a:solidFill>
          </a:endParaRPr>
        </a:p>
      </dsp:txBody>
      <dsp:txXfrm>
        <a:off x="2659357" y="273617"/>
        <a:ext cx="1396769" cy="1396769"/>
      </dsp:txXfrm>
    </dsp:sp>
    <dsp:sp modelId="{7835740E-0F01-4C40-B6BB-B9656B777240}">
      <dsp:nvSpPr>
        <dsp:cNvPr id="0" name=""/>
        <dsp:cNvSpPr/>
      </dsp:nvSpPr>
      <dsp:spPr>
        <a:xfrm>
          <a:off x="532862" y="-926"/>
          <a:ext cx="3301579" cy="3301579"/>
        </a:xfrm>
        <a:prstGeom prst="circularArrow">
          <a:avLst>
            <a:gd name="adj1" fmla="val 8250"/>
            <a:gd name="adj2" fmla="val 576222"/>
            <a:gd name="adj3" fmla="val 2963374"/>
            <a:gd name="adj4" fmla="val 52045"/>
            <a:gd name="adj5" fmla="val 9625"/>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9344649-69FF-42F0-A7A8-2533A9EDC0C4}">
      <dsp:nvSpPr>
        <dsp:cNvPr id="0" name=""/>
        <dsp:cNvSpPr/>
      </dsp:nvSpPr>
      <dsp:spPr>
        <a:xfrm>
          <a:off x="1485267" y="2307200"/>
          <a:ext cx="1396769" cy="13967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l" defTabSz="1111250" rtl="0">
            <a:lnSpc>
              <a:spcPct val="90000"/>
            </a:lnSpc>
            <a:spcBef>
              <a:spcPct val="0"/>
            </a:spcBef>
            <a:spcAft>
              <a:spcPct val="35000"/>
            </a:spcAft>
            <a:buNone/>
          </a:pPr>
          <a:r>
            <a:rPr lang="en-US" sz="2500" kern="1200">
              <a:solidFill>
                <a:schemeClr val="bg1"/>
              </a:solidFill>
              <a:latin typeface="Calibri Light" panose="020F0302020204030204"/>
            </a:rPr>
            <a:t> President</a:t>
          </a:r>
          <a:endParaRPr lang="en-US" sz="2500" kern="1200">
            <a:solidFill>
              <a:schemeClr val="bg1"/>
            </a:solidFill>
          </a:endParaRPr>
        </a:p>
        <a:p>
          <a:pPr marL="228600" lvl="1" indent="-228600" algn="l" defTabSz="889000" rtl="0">
            <a:lnSpc>
              <a:spcPct val="90000"/>
            </a:lnSpc>
            <a:spcBef>
              <a:spcPct val="0"/>
            </a:spcBef>
            <a:spcAft>
              <a:spcPct val="15000"/>
            </a:spcAft>
            <a:buChar char="•"/>
          </a:pPr>
          <a:r>
            <a:rPr lang="en-US" sz="2000" kern="1200">
              <a:solidFill>
                <a:schemeClr val="bg1"/>
              </a:solidFill>
              <a:latin typeface="Calibri Light" panose="020F0302020204030204"/>
            </a:rPr>
            <a:t>Enforces laws</a:t>
          </a:r>
        </a:p>
      </dsp:txBody>
      <dsp:txXfrm>
        <a:off x="1485267" y="2307200"/>
        <a:ext cx="1396769" cy="1396769"/>
      </dsp:txXfrm>
    </dsp:sp>
    <dsp:sp modelId="{B05D428D-D4C4-46FB-99BB-46A960AC9960}">
      <dsp:nvSpPr>
        <dsp:cNvPr id="0" name=""/>
        <dsp:cNvSpPr/>
      </dsp:nvSpPr>
      <dsp:spPr>
        <a:xfrm>
          <a:off x="532862" y="-926"/>
          <a:ext cx="3301579" cy="3301579"/>
        </a:xfrm>
        <a:prstGeom prst="circularArrow">
          <a:avLst>
            <a:gd name="adj1" fmla="val 8250"/>
            <a:gd name="adj2" fmla="val 576222"/>
            <a:gd name="adj3" fmla="val 10171733"/>
            <a:gd name="adj4" fmla="val 7260404"/>
            <a:gd name="adj5" fmla="val 9625"/>
          </a:avLst>
        </a:prstGeom>
        <a:gradFill rotWithShape="0">
          <a:gsLst>
            <a:gs pos="0">
              <a:schemeClr val="accent5">
                <a:hueOff val="-3676672"/>
                <a:satOff val="-5114"/>
                <a:lumOff val="-1961"/>
                <a:alphaOff val="0"/>
                <a:satMod val="103000"/>
                <a:lumMod val="102000"/>
                <a:tint val="94000"/>
              </a:schemeClr>
            </a:gs>
            <a:gs pos="50000">
              <a:schemeClr val="accent5">
                <a:hueOff val="-3676672"/>
                <a:satOff val="-5114"/>
                <a:lumOff val="-1961"/>
                <a:alphaOff val="0"/>
                <a:satMod val="110000"/>
                <a:lumMod val="100000"/>
                <a:shade val="100000"/>
              </a:schemeClr>
            </a:gs>
            <a:gs pos="100000">
              <a:schemeClr val="accent5">
                <a:hueOff val="-3676672"/>
                <a:satOff val="-5114"/>
                <a:lumOff val="-1961"/>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CF14047-EEB2-454A-88C1-EF8B2CD0B9A4}">
      <dsp:nvSpPr>
        <dsp:cNvPr id="0" name=""/>
        <dsp:cNvSpPr/>
      </dsp:nvSpPr>
      <dsp:spPr>
        <a:xfrm>
          <a:off x="311177" y="273617"/>
          <a:ext cx="1396769" cy="13967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750" tIns="31750" rIns="31750" bIns="31750" numCol="1" spcCol="1270" anchor="ctr" anchorCtr="0">
          <a:noAutofit/>
        </a:bodyPr>
        <a:lstStyle/>
        <a:p>
          <a:pPr marL="0" lvl="0" indent="0" algn="l" defTabSz="1111250">
            <a:lnSpc>
              <a:spcPct val="90000"/>
            </a:lnSpc>
            <a:spcBef>
              <a:spcPct val="0"/>
            </a:spcBef>
            <a:spcAft>
              <a:spcPct val="35000"/>
            </a:spcAft>
            <a:buNone/>
          </a:pPr>
          <a:r>
            <a:rPr lang="en-US" sz="2500" kern="1200">
              <a:solidFill>
                <a:schemeClr val="bg1"/>
              </a:solidFill>
              <a:latin typeface="Calibri Light" panose="020F0302020204030204"/>
            </a:rPr>
            <a:t>Courts</a:t>
          </a:r>
        </a:p>
        <a:p>
          <a:pPr marL="228600" lvl="1" indent="-228600" algn="l" defTabSz="889000" rtl="0">
            <a:lnSpc>
              <a:spcPct val="90000"/>
            </a:lnSpc>
            <a:spcBef>
              <a:spcPct val="0"/>
            </a:spcBef>
            <a:spcAft>
              <a:spcPct val="15000"/>
            </a:spcAft>
            <a:buChar char="•"/>
          </a:pPr>
          <a:r>
            <a:rPr lang="en-US" sz="2000" kern="1200">
              <a:solidFill>
                <a:schemeClr val="bg1"/>
              </a:solidFill>
              <a:latin typeface="Calibri Light" panose="020F0302020204030204"/>
            </a:rPr>
            <a:t>Interpret laws and actions</a:t>
          </a:r>
        </a:p>
      </dsp:txBody>
      <dsp:txXfrm>
        <a:off x="311177" y="273617"/>
        <a:ext cx="1396769" cy="1396769"/>
      </dsp:txXfrm>
    </dsp:sp>
    <dsp:sp modelId="{43D2D7A7-4673-4147-B23F-CC01850E6F5F}">
      <dsp:nvSpPr>
        <dsp:cNvPr id="0" name=""/>
        <dsp:cNvSpPr/>
      </dsp:nvSpPr>
      <dsp:spPr>
        <a:xfrm>
          <a:off x="532862" y="-926"/>
          <a:ext cx="3301579" cy="3301579"/>
        </a:xfrm>
        <a:prstGeom prst="circularArrow">
          <a:avLst>
            <a:gd name="adj1" fmla="val 8250"/>
            <a:gd name="adj2" fmla="val 576222"/>
            <a:gd name="adj3" fmla="val 16856271"/>
            <a:gd name="adj4" fmla="val 14967507"/>
            <a:gd name="adj5" fmla="val 9625"/>
          </a:avLst>
        </a:prstGeom>
        <a:gradFill rotWithShape="0">
          <a:gsLst>
            <a:gs pos="0">
              <a:schemeClr val="accent5">
                <a:hueOff val="-7353344"/>
                <a:satOff val="-10228"/>
                <a:lumOff val="-3922"/>
                <a:alphaOff val="0"/>
                <a:satMod val="103000"/>
                <a:lumMod val="102000"/>
                <a:tint val="94000"/>
              </a:schemeClr>
            </a:gs>
            <a:gs pos="50000">
              <a:schemeClr val="accent5">
                <a:hueOff val="-7353344"/>
                <a:satOff val="-10228"/>
                <a:lumOff val="-3922"/>
                <a:alphaOff val="0"/>
                <a:satMod val="110000"/>
                <a:lumMod val="100000"/>
                <a:shade val="100000"/>
              </a:schemeClr>
            </a:gs>
            <a:gs pos="100000">
              <a:schemeClr val="accent5">
                <a:hueOff val="-7353344"/>
                <a:satOff val="-10228"/>
                <a:lumOff val="-39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392CAF-7FFB-4BC2-B61A-FD7AC2C1985A}">
      <dsp:nvSpPr>
        <dsp:cNvPr id="0" name=""/>
        <dsp:cNvSpPr/>
      </dsp:nvSpPr>
      <dsp:spPr>
        <a:xfrm>
          <a:off x="321927" y="0"/>
          <a:ext cx="3648510" cy="318867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3919C0-0B04-4727-A1B7-F4208199F4F8}">
      <dsp:nvSpPr>
        <dsp:cNvPr id="0" name=""/>
        <dsp:cNvSpPr/>
      </dsp:nvSpPr>
      <dsp:spPr>
        <a:xfrm>
          <a:off x="4610" y="956603"/>
          <a:ext cx="1381604" cy="12754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0">
            <a:lnSpc>
              <a:spcPct val="90000"/>
            </a:lnSpc>
            <a:spcBef>
              <a:spcPct val="0"/>
            </a:spcBef>
            <a:spcAft>
              <a:spcPct val="35000"/>
            </a:spcAft>
            <a:buNone/>
          </a:pPr>
          <a:r>
            <a:rPr lang="en-US" sz="2300" b="1" kern="1200" dirty="0">
              <a:solidFill>
                <a:schemeClr val="tx1"/>
              </a:solidFill>
              <a:latin typeface="Calibri Light" panose="020F0302020204030204"/>
            </a:rPr>
            <a:t>Judges in charge</a:t>
          </a:r>
          <a:endParaRPr lang="en-US" sz="2300" b="1" kern="1200" dirty="0">
            <a:solidFill>
              <a:schemeClr val="tx1"/>
            </a:solidFill>
          </a:endParaRPr>
        </a:p>
      </dsp:txBody>
      <dsp:txXfrm>
        <a:off x="66873" y="1018866"/>
        <a:ext cx="1257078" cy="1150945"/>
      </dsp:txXfrm>
    </dsp:sp>
    <dsp:sp modelId="{17F04AAB-04A7-4C7C-AD03-859CB7F6163E}">
      <dsp:nvSpPr>
        <dsp:cNvPr id="0" name=""/>
        <dsp:cNvSpPr/>
      </dsp:nvSpPr>
      <dsp:spPr>
        <a:xfrm>
          <a:off x="1455380" y="956603"/>
          <a:ext cx="1381604" cy="12754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0">
            <a:lnSpc>
              <a:spcPct val="90000"/>
            </a:lnSpc>
            <a:spcBef>
              <a:spcPct val="0"/>
            </a:spcBef>
            <a:spcAft>
              <a:spcPct val="35000"/>
            </a:spcAft>
            <a:buNone/>
          </a:pPr>
          <a:r>
            <a:rPr lang="en-US" sz="2300" b="1" kern="1200" dirty="0">
              <a:solidFill>
                <a:schemeClr val="tx1"/>
              </a:solidFill>
              <a:latin typeface="Calibri Light" panose="020F0302020204030204"/>
            </a:rPr>
            <a:t>Lawyers present evidence</a:t>
          </a:r>
          <a:endParaRPr lang="en-US" sz="2300" b="1" kern="1200" dirty="0">
            <a:solidFill>
              <a:schemeClr val="tx1"/>
            </a:solidFill>
          </a:endParaRPr>
        </a:p>
      </dsp:txBody>
      <dsp:txXfrm>
        <a:off x="1517643" y="1018866"/>
        <a:ext cx="1257078" cy="1150945"/>
      </dsp:txXfrm>
    </dsp:sp>
    <dsp:sp modelId="{5A4A4B0B-C5E8-483F-B3DC-5395EDA65D18}">
      <dsp:nvSpPr>
        <dsp:cNvPr id="0" name=""/>
        <dsp:cNvSpPr/>
      </dsp:nvSpPr>
      <dsp:spPr>
        <a:xfrm>
          <a:off x="2906149" y="956603"/>
          <a:ext cx="1381604" cy="12754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rtl="0">
            <a:lnSpc>
              <a:spcPct val="90000"/>
            </a:lnSpc>
            <a:spcBef>
              <a:spcPct val="0"/>
            </a:spcBef>
            <a:spcAft>
              <a:spcPct val="35000"/>
            </a:spcAft>
            <a:buNone/>
          </a:pPr>
          <a:r>
            <a:rPr lang="en-US" sz="2300" b="1" kern="1200" dirty="0">
              <a:solidFill>
                <a:schemeClr val="tx1"/>
              </a:solidFill>
              <a:latin typeface="Calibri Light" panose="020F0302020204030204"/>
            </a:rPr>
            <a:t>Juries reach verdict</a:t>
          </a:r>
          <a:endParaRPr lang="en-US" sz="2300" b="1" kern="1200" dirty="0">
            <a:solidFill>
              <a:schemeClr val="tx1"/>
            </a:solidFill>
          </a:endParaRPr>
        </a:p>
      </dsp:txBody>
      <dsp:txXfrm>
        <a:off x="2968412" y="1018866"/>
        <a:ext cx="1257078" cy="11509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392CAF-7FFB-4BC2-B61A-FD7AC2C1985A}">
      <dsp:nvSpPr>
        <dsp:cNvPr id="0" name=""/>
        <dsp:cNvSpPr/>
      </dsp:nvSpPr>
      <dsp:spPr>
        <a:xfrm>
          <a:off x="335743" y="0"/>
          <a:ext cx="3805098" cy="3188677"/>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03919C0-0B04-4727-A1B7-F4208199F4F8}">
      <dsp:nvSpPr>
        <dsp:cNvPr id="0" name=""/>
        <dsp:cNvSpPr/>
      </dsp:nvSpPr>
      <dsp:spPr>
        <a:xfrm>
          <a:off x="151696" y="956603"/>
          <a:ext cx="1342975" cy="12754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latin typeface="Calibri Light" panose="020F0302020204030204"/>
            </a:rPr>
            <a:t>No juries</a:t>
          </a:r>
          <a:endParaRPr lang="en-US" sz="1800" b="1" kern="1200" dirty="0">
            <a:solidFill>
              <a:schemeClr val="tx1"/>
            </a:solidFill>
          </a:endParaRPr>
        </a:p>
      </dsp:txBody>
      <dsp:txXfrm>
        <a:off x="213959" y="1018866"/>
        <a:ext cx="1218449" cy="1150944"/>
      </dsp:txXfrm>
    </dsp:sp>
    <dsp:sp modelId="{17F04AAB-04A7-4C7C-AD03-859CB7F6163E}">
      <dsp:nvSpPr>
        <dsp:cNvPr id="0" name=""/>
        <dsp:cNvSpPr/>
      </dsp:nvSpPr>
      <dsp:spPr>
        <a:xfrm>
          <a:off x="1566805" y="956603"/>
          <a:ext cx="1342975" cy="12754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latin typeface="Calibri Light" panose="020F0302020204030204"/>
            </a:rPr>
            <a:t>No witnesses or new evidence </a:t>
          </a:r>
          <a:endParaRPr lang="en-US" sz="1800" b="1" kern="1200" dirty="0">
            <a:solidFill>
              <a:schemeClr val="tx1"/>
            </a:solidFill>
          </a:endParaRPr>
        </a:p>
      </dsp:txBody>
      <dsp:txXfrm>
        <a:off x="1629068" y="1018866"/>
        <a:ext cx="1218449" cy="1150944"/>
      </dsp:txXfrm>
    </dsp:sp>
    <dsp:sp modelId="{5A4A4B0B-C5E8-483F-B3DC-5395EDA65D18}">
      <dsp:nvSpPr>
        <dsp:cNvPr id="0" name=""/>
        <dsp:cNvSpPr/>
      </dsp:nvSpPr>
      <dsp:spPr>
        <a:xfrm>
          <a:off x="2981913" y="956603"/>
          <a:ext cx="1342975" cy="12754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b="1" kern="1200" dirty="0">
              <a:solidFill>
                <a:schemeClr val="tx1"/>
              </a:solidFill>
              <a:latin typeface="Calibri Light" panose="020F0302020204030204"/>
            </a:rPr>
            <a:t>Only judge(s) decide</a:t>
          </a:r>
          <a:endParaRPr lang="en-US" sz="1800" b="1" kern="1200" dirty="0">
            <a:solidFill>
              <a:schemeClr val="tx1"/>
            </a:solidFill>
          </a:endParaRPr>
        </a:p>
      </dsp:txBody>
      <dsp:txXfrm>
        <a:off x="3044176" y="1018866"/>
        <a:ext cx="1218449" cy="1150944"/>
      </dsp:txXfrm>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50F375-DD9E-42E9-B95F-D5D219DD8E08}" type="datetimeFigureOut">
              <a:t>6/02/24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890F18-1E2C-4EC6-8D11-7E150EFB6198}" type="slidenum">
              <a:t>‹#›</a:t>
            </a:fld>
            <a:endParaRPr lang="en-US"/>
          </a:p>
        </p:txBody>
      </p:sp>
    </p:spTree>
    <p:extLst>
      <p:ext uri="{BB962C8B-B14F-4D97-AF65-F5344CB8AC3E}">
        <p14:creationId xmlns:p14="http://schemas.microsoft.com/office/powerpoint/2010/main" val="2473170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video.link/w/vKPqd"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spcAft>
                <a:spcPts val="1200"/>
              </a:spcAft>
              <a:defRPr/>
            </a:pPr>
            <a:endParaRPr lang="en-US" sz="1100">
              <a:solidFill>
                <a:schemeClr val="tx1">
                  <a:lumMod val="95000"/>
                  <a:lumOff val="5000"/>
                </a:schemeClr>
              </a:solidFill>
              <a:cs typeface="Calibri"/>
            </a:endParaRPr>
          </a:p>
        </p:txBody>
      </p:sp>
      <p:sp>
        <p:nvSpPr>
          <p:cNvPr id="4" name="Slide Number Placeholder 3"/>
          <p:cNvSpPr>
            <a:spLocks noGrp="1"/>
          </p:cNvSpPr>
          <p:nvPr>
            <p:ph type="sldNum" sz="quarter" idx="10"/>
          </p:nvPr>
        </p:nvSpPr>
        <p:spPr/>
        <p:txBody>
          <a:bodyPr/>
          <a:lstStyle/>
          <a:p>
            <a:fld id="{7E1FF7A3-8C87-40FB-99CC-D70FF07F42C8}" type="slidenum">
              <a:rPr lang="en-US" smtClean="0"/>
              <a:t>1</a:t>
            </a:fld>
            <a:endParaRPr lang="en-US"/>
          </a:p>
        </p:txBody>
      </p:sp>
    </p:spTree>
    <p:extLst>
      <p:ext uri="{BB962C8B-B14F-4D97-AF65-F5344CB8AC3E}">
        <p14:creationId xmlns:p14="http://schemas.microsoft.com/office/powerpoint/2010/main" val="3015638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One of the most important rights protected by the U.S. Constitution is for Americans to receive a </a:t>
            </a:r>
            <a:r>
              <a:rPr lang="en-US" i="1"/>
              <a:t>trial by jury </a:t>
            </a:r>
            <a:r>
              <a:rPr lang="en-US"/>
              <a:t>if they have a legal conflict.</a:t>
            </a:r>
            <a:r>
              <a:rPr lang="en-US" i="1"/>
              <a:t> Trial by jury </a:t>
            </a:r>
            <a:r>
              <a:rPr lang="en-US"/>
              <a:t>means</a:t>
            </a:r>
            <a:r>
              <a:rPr lang="en-US" i="1"/>
              <a:t> </a:t>
            </a:r>
            <a:r>
              <a:rPr lang="en-US"/>
              <a:t>the right to have a jury help resolve their legal conflicts, whether criminal or civil.</a:t>
            </a:r>
          </a:p>
          <a:p>
            <a:endParaRPr lang="en-US"/>
          </a:p>
          <a:p>
            <a:r>
              <a:rPr lang="en-US"/>
              <a:t>A jury is a group of ordinary people that listen to evidence and decide how a conflict should be settled. </a:t>
            </a:r>
          </a:p>
          <a:p>
            <a:endParaRPr lang="en-US"/>
          </a:p>
          <a:p>
            <a:r>
              <a:rPr lang="en-US"/>
              <a:t>Juries are made up of community members that swear an oath to listen to the evidence in an impartial, or fair, way and to make their best decision about the conflict they’re asked to review.  The hope is that members of the jury base their decisions on the evidence and not how they might </a:t>
            </a:r>
            <a:r>
              <a:rPr lang="en-US" i="1"/>
              <a:t>feel</a:t>
            </a:r>
            <a:r>
              <a:rPr lang="en-US"/>
              <a:t> about someone personally.  Someone who is in trouble can give up their right to a trial by jury, but most people want members of the community that are like them – their peers – to hear the evidence and resolve their conflict.</a:t>
            </a:r>
          </a:p>
          <a:p>
            <a:endParaRPr lang="en-US"/>
          </a:p>
          <a:p>
            <a:r>
              <a:rPr lang="en-US"/>
              <a:t>Lawyers in a criminal case need to prove to a jury that the person accused of wrongdoing actually committed the crime.  In some cases, like those involving the death penalty, juries also decide what punishments should be. They can also determine “damages,” the amount of money to be paid, in civil trials.  </a:t>
            </a:r>
            <a:endParaRPr lang="en-US">
              <a:cs typeface="Calibri"/>
            </a:endParaRPr>
          </a:p>
        </p:txBody>
      </p:sp>
      <p:sp>
        <p:nvSpPr>
          <p:cNvPr id="4" name="Slide Number Placeholder 3"/>
          <p:cNvSpPr>
            <a:spLocks noGrp="1"/>
          </p:cNvSpPr>
          <p:nvPr>
            <p:ph type="sldNum" sz="quarter" idx="5"/>
          </p:nvPr>
        </p:nvSpPr>
        <p:spPr/>
        <p:txBody>
          <a:bodyPr/>
          <a:lstStyle/>
          <a:p>
            <a:fld id="{A3890F18-1E2C-4EC6-8D11-7E150EFB6198}" type="slidenum">
              <a:rPr lang="en-US"/>
              <a:t>11</a:t>
            </a:fld>
            <a:endParaRPr lang="en-US"/>
          </a:p>
        </p:txBody>
      </p:sp>
    </p:spTree>
    <p:extLst>
      <p:ext uri="{BB962C8B-B14F-4D97-AF65-F5344CB8AC3E}">
        <p14:creationId xmlns:p14="http://schemas.microsoft.com/office/powerpoint/2010/main" val="31713119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Although they are very important, it’s not just juries that play a role in settling conflicts. Judges also have important responsibilities. They rule on legal questions that come up during a trial and evaluate the appropriateness of evidence. They also give instructions and advice to juries to help them do a good job. In most cases, judges determine the punishment for people found guilty of breaking the law.  You might have heard the expression “Order in the court!”, and that is probably a judge’s most important job. Judges want to keep people who may be very angry with each other from arguing in public. Instead, judges keep trials moving along and let </a:t>
            </a:r>
            <a:r>
              <a:rPr lang="en-US" i="1"/>
              <a:t>lawyers</a:t>
            </a:r>
            <a:r>
              <a:rPr lang="en-US"/>
              <a:t> do the arguing. </a:t>
            </a:r>
          </a:p>
          <a:p>
            <a:endParaRPr lang="en-US"/>
          </a:p>
          <a:p>
            <a:r>
              <a:rPr lang="en-US"/>
              <a:t>Lawyers also help settle conflicts by helping the people involved. Lawyers are legal experts and can offer suggestions, find evidence, present cases, and defend people in the courtroom.</a:t>
            </a:r>
          </a:p>
          <a:p>
            <a:endParaRPr lang="en-US"/>
          </a:p>
          <a:p>
            <a:r>
              <a:rPr lang="en-US"/>
              <a:t>Judges and lawyers, along with a lot of other officials involved in the legal system, are collectively known as “officers of the court.”</a:t>
            </a:r>
          </a:p>
        </p:txBody>
      </p:sp>
      <p:sp>
        <p:nvSpPr>
          <p:cNvPr id="4" name="Slide Number Placeholder 3"/>
          <p:cNvSpPr>
            <a:spLocks noGrp="1"/>
          </p:cNvSpPr>
          <p:nvPr>
            <p:ph type="sldNum" sz="quarter" idx="5"/>
          </p:nvPr>
        </p:nvSpPr>
        <p:spPr/>
        <p:txBody>
          <a:bodyPr/>
          <a:lstStyle/>
          <a:p>
            <a:fld id="{A3890F18-1E2C-4EC6-8D11-7E150EFB6198}" type="slidenum">
              <a:rPr lang="en-US"/>
              <a:t>12</a:t>
            </a:fld>
            <a:endParaRPr lang="en-US"/>
          </a:p>
        </p:txBody>
      </p:sp>
    </p:spTree>
    <p:extLst>
      <p:ext uri="{BB962C8B-B14F-4D97-AF65-F5344CB8AC3E}">
        <p14:creationId xmlns:p14="http://schemas.microsoft.com/office/powerpoint/2010/main" val="1703615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Serving on a jury can bring up a variety of emotions. Most community members recognize that serving on a jury and helping secure the rights provided for those accused of wrongdoing is a responsibility of citizenship. Many serve willingly, but that doesn't mean it might not be stressful, time consuming, and needing a great amount of focus and seriousness. Those on juries should be paying attention to the accusations of wrongdoing, the evidence and testimony being presented, and the law. These are key components to do a fair and impartial job of identifying guilt or innocence. </a:t>
            </a:r>
          </a:p>
        </p:txBody>
      </p:sp>
      <p:sp>
        <p:nvSpPr>
          <p:cNvPr id="4" name="Slide Number Placeholder 3"/>
          <p:cNvSpPr>
            <a:spLocks noGrp="1"/>
          </p:cNvSpPr>
          <p:nvPr>
            <p:ph type="sldNum" sz="quarter" idx="5"/>
          </p:nvPr>
        </p:nvSpPr>
        <p:spPr/>
        <p:txBody>
          <a:bodyPr/>
          <a:lstStyle/>
          <a:p>
            <a:fld id="{A3890F18-1E2C-4EC6-8D11-7E150EFB6198}" type="slidenum">
              <a:rPr lang="en-US"/>
              <a:t>13</a:t>
            </a:fld>
            <a:endParaRPr lang="en-US"/>
          </a:p>
        </p:txBody>
      </p:sp>
    </p:spTree>
    <p:extLst>
      <p:ext uri="{BB962C8B-B14F-4D97-AF65-F5344CB8AC3E}">
        <p14:creationId xmlns:p14="http://schemas.microsoft.com/office/powerpoint/2010/main" val="13681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Courts interpret laws and try to help settle conflicts. But what happens if the people involved in a conflict don’t like what the court decides? Luckily, there’s an answer. If one side in a conflict feels that their trial wasn't handled correctly or fairly, they can </a:t>
            </a:r>
            <a:r>
              <a:rPr lang="en-US" i="1"/>
              <a:t>appeal</a:t>
            </a:r>
            <a:r>
              <a:rPr lang="en-US"/>
              <a:t> to a higher court for a second opinion.  </a:t>
            </a:r>
          </a:p>
          <a:p>
            <a:r>
              <a:rPr lang="en-US"/>
              <a:t>Let’s take a closer look at this appeals process. </a:t>
            </a:r>
          </a:p>
          <a:p>
            <a:endParaRPr lang="en-US"/>
          </a:p>
          <a:p>
            <a:r>
              <a:rPr lang="en-US"/>
              <a:t>At the beginning of the civil or criminal legal process, </a:t>
            </a:r>
            <a:r>
              <a:rPr lang="en-US" i="1"/>
              <a:t>trial courts</a:t>
            </a:r>
            <a:r>
              <a:rPr lang="en-US"/>
              <a:t> hear a case</a:t>
            </a:r>
            <a:r>
              <a:rPr lang="en-US" i="1"/>
              <a:t>. </a:t>
            </a:r>
            <a:r>
              <a:rPr lang="en-US"/>
              <a:t>Trial courts are the lowest and most common courts in the legal system. In a trial court, as you’ve already learned, judges are in charge, lawyers present each side's case, and juries reach a decision – otherwise known as a </a:t>
            </a:r>
            <a:r>
              <a:rPr lang="en-US" i="1"/>
              <a:t>verdict</a:t>
            </a:r>
            <a:r>
              <a:rPr lang="en-US"/>
              <a:t>. However, that might not be the end of the story</a:t>
            </a:r>
          </a:p>
          <a:p>
            <a:endParaRPr lang="en-US"/>
          </a:p>
          <a:p>
            <a:r>
              <a:rPr lang="en-US"/>
              <a:t>If someone doesn’t like the trial court's verdict, they can file an appeal. An </a:t>
            </a:r>
            <a:r>
              <a:rPr lang="en-US" i="1"/>
              <a:t>appeal</a:t>
            </a:r>
            <a:r>
              <a:rPr lang="en-US"/>
              <a:t> is the process of asking a higher court to review the fairness or correctness of the ruling given by a lower court. However, just because you don’t like the answer, doesn’t </a:t>
            </a:r>
            <a:r>
              <a:rPr lang="en-US" i="1"/>
              <a:t>automatically </a:t>
            </a:r>
            <a:r>
              <a:rPr lang="en-US"/>
              <a:t>mean you can get a different one!</a:t>
            </a:r>
          </a:p>
          <a:p>
            <a:r>
              <a:rPr lang="en-US"/>
              <a:t>Higher courts don’t accept every appeal.  The person that brings an appeal needs to prove that the original trial was conducted unfairly, or that someone involved didn’t interpret the law properly. If a higher court accepts an appeal to review a case, it can decide to </a:t>
            </a:r>
            <a:r>
              <a:rPr lang="en-US" i="1"/>
              <a:t>overturn</a:t>
            </a:r>
            <a:r>
              <a:rPr lang="en-US"/>
              <a:t>, or reverse, the lower court's decision, or allow it to “stand,” or stay the same. </a:t>
            </a:r>
          </a:p>
          <a:p>
            <a:endParaRPr lang="en-US"/>
          </a:p>
          <a:p>
            <a:r>
              <a:rPr lang="en-US"/>
              <a:t>During this process</a:t>
            </a:r>
            <a:r>
              <a:rPr lang="en-US" i="1"/>
              <a:t>, </a:t>
            </a:r>
            <a:r>
              <a:rPr lang="en-US"/>
              <a:t>higher courts called </a:t>
            </a:r>
            <a:r>
              <a:rPr lang="en-US" i="1"/>
              <a:t>appellate courts</a:t>
            </a:r>
            <a:r>
              <a:rPr lang="en-US"/>
              <a:t> hear the appeals from lower courts. Appellate courts are a little different than trial courts. The biggest difference is that there are no juries! There are no witnesses or new evidence. In appellate courts, only a judge, or group of judges, is present to hear the lawyers argue about what might have been done incorrectly or unfairly by a lower court. </a:t>
            </a:r>
          </a:p>
          <a:p>
            <a:endParaRPr lang="en-US"/>
          </a:p>
          <a:p>
            <a:r>
              <a:rPr lang="en-US"/>
              <a:t>Most of the time, these questions of fairness have a </a:t>
            </a:r>
            <a:r>
              <a:rPr lang="en-US" i="1"/>
              <a:t>narrow</a:t>
            </a:r>
            <a:r>
              <a:rPr lang="en-US"/>
              <a:t> focus. In other words, no one disagrees with the fairness of the law itself – just how it was applied by a judge or jury. </a:t>
            </a:r>
          </a:p>
          <a:p>
            <a:endParaRPr lang="en-US"/>
          </a:p>
          <a:p>
            <a:r>
              <a:rPr lang="en-US"/>
              <a:t>However, there are other times when the fairness of the laws themselves is called into question in a much broader sense. These questions might only impact the people who live in a particular state, but in some rare circumstances, questions of fairness might affect </a:t>
            </a:r>
            <a:r>
              <a:rPr lang="en-US" i="1"/>
              <a:t>every</a:t>
            </a:r>
            <a:r>
              <a:rPr lang="en-US"/>
              <a:t> American. In these special cases, when a legal decision will impact a lot of people, there must be a final answer as to what is fair or unfair under the law. These important answers are given by the most powerful courts in our nation.  You’ll learn about them next.</a:t>
            </a:r>
          </a:p>
          <a:p>
            <a:endParaRPr lang="en-US">
              <a:cs typeface="Calibri"/>
            </a:endParaRPr>
          </a:p>
        </p:txBody>
      </p:sp>
      <p:sp>
        <p:nvSpPr>
          <p:cNvPr id="4" name="Slide Number Placeholder 3"/>
          <p:cNvSpPr>
            <a:spLocks noGrp="1"/>
          </p:cNvSpPr>
          <p:nvPr>
            <p:ph type="sldNum" sz="quarter" idx="5"/>
          </p:nvPr>
        </p:nvSpPr>
        <p:spPr/>
        <p:txBody>
          <a:bodyPr/>
          <a:lstStyle/>
          <a:p>
            <a:fld id="{A3890F18-1E2C-4EC6-8D11-7E150EFB6198}" type="slidenum">
              <a:rPr lang="en-US"/>
              <a:t>14</a:t>
            </a:fld>
            <a:endParaRPr lang="en-US"/>
          </a:p>
        </p:txBody>
      </p:sp>
    </p:spTree>
    <p:extLst>
      <p:ext uri="{BB962C8B-B14F-4D97-AF65-F5344CB8AC3E}">
        <p14:creationId xmlns:p14="http://schemas.microsoft.com/office/powerpoint/2010/main" val="3305727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a:t>
            </a:r>
            <a:r>
              <a:rPr lang="en-US" baseline="0"/>
              <a:t> graphics identify the largest differences between trials and appeals. There are no juries present in an appeal, with only judges making decisions. There is also no new evidence presented, just a review of previous lower court decisions. </a:t>
            </a:r>
            <a:endParaRPr lang="en-US"/>
          </a:p>
        </p:txBody>
      </p:sp>
      <p:sp>
        <p:nvSpPr>
          <p:cNvPr id="4" name="Slide Number Placeholder 3"/>
          <p:cNvSpPr>
            <a:spLocks noGrp="1"/>
          </p:cNvSpPr>
          <p:nvPr>
            <p:ph type="sldNum" sz="quarter" idx="5"/>
          </p:nvPr>
        </p:nvSpPr>
        <p:spPr/>
        <p:txBody>
          <a:bodyPr/>
          <a:lstStyle/>
          <a:p>
            <a:fld id="{A3890F18-1E2C-4EC6-8D11-7E150EFB6198}" type="slidenum">
              <a:rPr lang="en-US" smtClean="0"/>
              <a:t>15</a:t>
            </a:fld>
            <a:endParaRPr lang="en-US"/>
          </a:p>
        </p:txBody>
      </p:sp>
    </p:spTree>
    <p:extLst>
      <p:ext uri="{BB962C8B-B14F-4D97-AF65-F5344CB8AC3E}">
        <p14:creationId xmlns:p14="http://schemas.microsoft.com/office/powerpoint/2010/main" val="3061795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The three key attributes that are the most important differences are the lack of juries, new evidence, and the focus of the appeal itself. The question doesn't center on hearing evidence, but rather was the lower court trial fair and were the rules followed by officers of the court. </a:t>
            </a:r>
          </a:p>
        </p:txBody>
      </p:sp>
      <p:sp>
        <p:nvSpPr>
          <p:cNvPr id="4" name="Slide Number Placeholder 3"/>
          <p:cNvSpPr>
            <a:spLocks noGrp="1"/>
          </p:cNvSpPr>
          <p:nvPr>
            <p:ph type="sldNum" sz="quarter" idx="5"/>
          </p:nvPr>
        </p:nvSpPr>
        <p:spPr/>
        <p:txBody>
          <a:bodyPr/>
          <a:lstStyle/>
          <a:p>
            <a:fld id="{A3890F18-1E2C-4EC6-8D11-7E150EFB6198}" type="slidenum">
              <a:rPr lang="en-US"/>
              <a:t>16</a:t>
            </a:fld>
            <a:endParaRPr lang="en-US"/>
          </a:p>
        </p:txBody>
      </p:sp>
    </p:spTree>
    <p:extLst>
      <p:ext uri="{BB962C8B-B14F-4D97-AF65-F5344CB8AC3E}">
        <p14:creationId xmlns:p14="http://schemas.microsoft.com/office/powerpoint/2010/main" val="18757600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Conflicts can’t last forever! Even in the legal system, someone needs to have the final say, so that everyone can move forward! The final, or</a:t>
            </a:r>
            <a:r>
              <a:rPr lang="en-US" i="1"/>
              <a:t> supreme, </a:t>
            </a:r>
            <a:r>
              <a:rPr lang="en-US"/>
              <a:t>word in legal conflicts belongs to the most powerful courts in our system – the supreme courts!</a:t>
            </a:r>
          </a:p>
          <a:p>
            <a:endParaRPr lang="en-US"/>
          </a:p>
          <a:p>
            <a:r>
              <a:rPr lang="en-US"/>
              <a:t>Now you might think to yourself, why is it supreme </a:t>
            </a:r>
            <a:r>
              <a:rPr lang="en-US" i="1"/>
              <a:t>courts</a:t>
            </a:r>
            <a:r>
              <a:rPr lang="en-US"/>
              <a:t>, </a:t>
            </a:r>
            <a:r>
              <a:rPr lang="en-US" i="1"/>
              <a:t>plural</a:t>
            </a:r>
            <a:r>
              <a:rPr lang="en-US"/>
              <a:t>? That’s a great question and one of the important aspects of our judicial system. There are actually a LOT of judicial branches in the United States. Each state, as well as Washington D.C., has a judicial branch, or state court system. The federal government also has a judicial branch – the federal court system that covers the whole country. That’s a lot of different courts, and that might seem really confusing. However, the thing to remember about all of these court systems is that they have a similar structure. All of them have lower trial courts and increasingly more powerful higher appellate courts. </a:t>
            </a:r>
          </a:p>
          <a:p>
            <a:endParaRPr lang="en-US"/>
          </a:p>
          <a:p>
            <a:r>
              <a:rPr lang="en-US"/>
              <a:t>Here you can see the structure of the state of Florida’s court system and the federal system. Although there might be some difference in names, the lowest levels of each system are trial courts, and the highest levels are appellate courts. Higher appellate courts are more powerful because those judges' rulings have a broader impact and can affect more people than just those involved in a specific case. </a:t>
            </a:r>
          </a:p>
          <a:p>
            <a:endParaRPr lang="en-US"/>
          </a:p>
          <a:p>
            <a:r>
              <a:rPr lang="en-US"/>
              <a:t>At the top of each system is the most powerful of all these courts – the supreme courts. All supreme courts are appellate courts that simply rule on the constitutionality of laws and evaluate how cases were decided by lower courts.  The state of Florida has a Supreme Court that hears appeals from other lower appellate courts in Florida. Their rulings only apply to Florida, and they determine the </a:t>
            </a:r>
            <a:r>
              <a:rPr lang="en-US" i="1"/>
              <a:t>constitutionality</a:t>
            </a:r>
            <a:r>
              <a:rPr lang="en-US"/>
              <a:t> of state laws based on Florida’s state constitution. </a:t>
            </a:r>
          </a:p>
          <a:p>
            <a:endParaRPr lang="en-US"/>
          </a:p>
          <a:p>
            <a:r>
              <a:rPr lang="en-US"/>
              <a:t>At the top of the federal court system is the United States Supreme Court. The U.S. Supreme Court is the most powerful court in the federal court system and in the entire country. Unlike state supreme courts, that only have right to decide issues for their state, the U.S. Supreme Court has the right to hear any case that it wants on any issue of constitutionality for the whole country, including state supreme court decisions. The U.S. Supreme Court’s rulings apply to the entire country and focus on issues related to the U.S. Constitution. Unlike state supreme court decisions, which can be appealed, the U.S. Supreme Court decisions are final – there are no appeals.</a:t>
            </a:r>
            <a:endParaRPr lang="en-US">
              <a:cs typeface="Calibri"/>
            </a:endParaRPr>
          </a:p>
        </p:txBody>
      </p:sp>
      <p:sp>
        <p:nvSpPr>
          <p:cNvPr id="4" name="Slide Number Placeholder 3"/>
          <p:cNvSpPr>
            <a:spLocks noGrp="1"/>
          </p:cNvSpPr>
          <p:nvPr>
            <p:ph type="sldNum" sz="quarter" idx="5"/>
          </p:nvPr>
        </p:nvSpPr>
        <p:spPr/>
        <p:txBody>
          <a:bodyPr/>
          <a:lstStyle/>
          <a:p>
            <a:fld id="{A3890F18-1E2C-4EC6-8D11-7E150EFB6198}" type="slidenum">
              <a:rPr lang="en-US"/>
              <a:t>17</a:t>
            </a:fld>
            <a:endParaRPr lang="en-US"/>
          </a:p>
        </p:txBody>
      </p:sp>
    </p:spTree>
    <p:extLst>
      <p:ext uri="{BB962C8B-B14F-4D97-AF65-F5344CB8AC3E}">
        <p14:creationId xmlns:p14="http://schemas.microsoft.com/office/powerpoint/2010/main" val="2295790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Suggest possible re-wording (everything I deleted can be included in teacher notes): </a:t>
            </a:r>
          </a:p>
          <a:p>
            <a:endParaRPr lang="en-US"/>
          </a:p>
          <a:p>
            <a:r>
              <a:rPr lang="en-US">
                <a:ea typeface="+mn-lt"/>
                <a:cs typeface="+mn-lt"/>
              </a:rPr>
              <a:t>Supreme courts don’t take many cases</a:t>
            </a:r>
          </a:p>
          <a:p>
            <a:pPr lvl="1"/>
            <a:endParaRPr lang="en-US">
              <a:ea typeface="+mn-lt"/>
              <a:cs typeface="+mn-lt"/>
            </a:endParaRPr>
          </a:p>
          <a:p>
            <a:r>
              <a:rPr lang="en-US">
                <a:ea typeface="+mn-lt"/>
                <a:cs typeface="+mn-lt"/>
              </a:rPr>
              <a:t>Supreme court </a:t>
            </a:r>
            <a:r>
              <a:rPr lang="en-US" b="1">
                <a:ea typeface="+mn-lt"/>
                <a:cs typeface="+mn-lt"/>
              </a:rPr>
              <a:t>justices</a:t>
            </a:r>
            <a:r>
              <a:rPr lang="en-US">
                <a:ea typeface="+mn-lt"/>
                <a:cs typeface="+mn-lt"/>
              </a:rPr>
              <a:t> decide which cases they accept </a:t>
            </a:r>
          </a:p>
          <a:p>
            <a:pPr lvl="1"/>
            <a:r>
              <a:rPr lang="en-US">
                <a:ea typeface="+mn-lt"/>
                <a:cs typeface="+mn-lt"/>
              </a:rPr>
              <a:t>Issue decisions – </a:t>
            </a:r>
            <a:r>
              <a:rPr lang="en-US" b="1">
                <a:ea typeface="+mn-lt"/>
                <a:cs typeface="+mn-lt"/>
              </a:rPr>
              <a:t>opinions</a:t>
            </a:r>
            <a:r>
              <a:rPr lang="en-US">
                <a:ea typeface="+mn-lt"/>
                <a:cs typeface="+mn-lt"/>
              </a:rPr>
              <a:t> </a:t>
            </a:r>
          </a:p>
          <a:p>
            <a:pPr lvl="1"/>
            <a:endParaRPr lang="en-US">
              <a:ea typeface="+mn-lt"/>
              <a:cs typeface="+mn-lt"/>
            </a:endParaRPr>
          </a:p>
          <a:p>
            <a:r>
              <a:rPr lang="en-US">
                <a:ea typeface="+mn-lt"/>
                <a:cs typeface="+mn-lt"/>
              </a:rPr>
              <a:t>Florida has a Supreme Court </a:t>
            </a:r>
          </a:p>
          <a:p>
            <a:pPr lvl="1"/>
            <a:r>
              <a:rPr lang="en-US">
                <a:ea typeface="+mn-lt"/>
                <a:cs typeface="+mn-lt"/>
              </a:rPr>
              <a:t>Hear appeals from lower courts in Florida</a:t>
            </a:r>
          </a:p>
          <a:p>
            <a:pPr lvl="1"/>
            <a:r>
              <a:rPr lang="en-US">
                <a:ea typeface="+mn-lt"/>
                <a:cs typeface="+mn-lt"/>
              </a:rPr>
              <a:t>Rulings and decisions only dealing with Florida and Florida law</a:t>
            </a:r>
          </a:p>
          <a:p>
            <a:pPr lvl="1"/>
            <a:endParaRPr lang="en-US">
              <a:ea typeface="+mn-lt"/>
              <a:cs typeface="+mn-lt"/>
            </a:endParaRPr>
          </a:p>
          <a:p>
            <a:r>
              <a:rPr lang="en-US">
                <a:ea typeface="+mn-lt"/>
                <a:cs typeface="+mn-lt"/>
              </a:rPr>
              <a:t>The U.S. Supreme Court is the most powerful court in the country.</a:t>
            </a:r>
          </a:p>
          <a:p>
            <a:pPr lvl="1"/>
            <a:r>
              <a:rPr lang="en-US">
                <a:ea typeface="+mn-lt"/>
                <a:cs typeface="+mn-lt"/>
              </a:rPr>
              <a:t>Can hear any case it wants</a:t>
            </a:r>
          </a:p>
          <a:p>
            <a:pPr lvl="1"/>
            <a:r>
              <a:rPr lang="en-US">
                <a:ea typeface="+mn-lt"/>
                <a:cs typeface="+mn-lt"/>
              </a:rPr>
              <a:t>Rulings apply to entire country</a:t>
            </a:r>
          </a:p>
          <a:p>
            <a:pPr lvl="1"/>
            <a:r>
              <a:rPr lang="en-US">
                <a:ea typeface="+mn-lt"/>
                <a:cs typeface="+mn-lt"/>
              </a:rPr>
              <a:t>Focus on issues related to U.S. Constitution</a:t>
            </a:r>
          </a:p>
          <a:p>
            <a:pPr lvl="1"/>
            <a:r>
              <a:rPr lang="en-US">
                <a:ea typeface="+mn-lt"/>
                <a:cs typeface="+mn-lt"/>
              </a:rPr>
              <a:t>Rulings are final</a:t>
            </a:r>
          </a:p>
          <a:p>
            <a:pPr lvl="1"/>
            <a:r>
              <a:rPr lang="en-US">
                <a:ea typeface="+mn-lt"/>
                <a:cs typeface="+mn-lt"/>
              </a:rPr>
              <a:t>Cannot be appealed</a:t>
            </a:r>
          </a:p>
          <a:p>
            <a:pPr lvl="1"/>
            <a:endParaRPr lang="en-US">
              <a:ea typeface="+mn-lt"/>
              <a:cs typeface="+mn-lt"/>
            </a:endParaRPr>
          </a:p>
          <a:p>
            <a:r>
              <a:rPr lang="en-US">
                <a:ea typeface="Calibri"/>
                <a:cs typeface="Calibri"/>
              </a:rPr>
              <a:t>Unlikely that YOUR case is going to the Supreme Court!</a:t>
            </a:r>
          </a:p>
          <a:p>
            <a:pPr lvl="1"/>
            <a:r>
              <a:rPr lang="en-US">
                <a:ea typeface="Calibri"/>
                <a:cs typeface="Calibri"/>
              </a:rPr>
              <a:t>2020: Florida Supreme Court accepted about 2000 cases</a:t>
            </a:r>
            <a:endParaRPr lang="en-US">
              <a:ea typeface="+mn-lt"/>
              <a:cs typeface="+mn-lt"/>
            </a:endParaRPr>
          </a:p>
          <a:p>
            <a:pPr lvl="1"/>
            <a:r>
              <a:rPr lang="en-US">
                <a:ea typeface="Calibri"/>
                <a:cs typeface="Calibri"/>
              </a:rPr>
              <a:t>U.S. Supreme Court accepts about 150 cases a year. </a:t>
            </a:r>
            <a:endParaRPr lang="en-US">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A3890F18-1E2C-4EC6-8D11-7E150EFB6198}" type="slidenum">
              <a:rPr lang="en-US" smtClean="0"/>
              <a:t>18</a:t>
            </a:fld>
            <a:endParaRPr lang="en-US"/>
          </a:p>
        </p:txBody>
      </p:sp>
    </p:spTree>
    <p:extLst>
      <p:ext uri="{BB962C8B-B14F-4D97-AF65-F5344CB8AC3E}">
        <p14:creationId xmlns:p14="http://schemas.microsoft.com/office/powerpoint/2010/main" val="19692131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Supreme courts often have the final say on matters of great importance to residents of a state or the entire country, in the case of the U.S. Supreme Court. Their rulings often deal with complex issues that have a broad impact on people, other courts, and communities throughout the country. </a:t>
            </a:r>
          </a:p>
        </p:txBody>
      </p:sp>
      <p:sp>
        <p:nvSpPr>
          <p:cNvPr id="4" name="Slide Number Placeholder 3"/>
          <p:cNvSpPr>
            <a:spLocks noGrp="1"/>
          </p:cNvSpPr>
          <p:nvPr>
            <p:ph type="sldNum" sz="quarter" idx="5"/>
          </p:nvPr>
        </p:nvSpPr>
        <p:spPr/>
        <p:txBody>
          <a:bodyPr/>
          <a:lstStyle/>
          <a:p>
            <a:fld id="{A3890F18-1E2C-4EC6-8D11-7E150EFB6198}" type="slidenum">
              <a:rPr lang="en-US"/>
              <a:t>19</a:t>
            </a:fld>
            <a:endParaRPr lang="en-US"/>
          </a:p>
        </p:txBody>
      </p:sp>
    </p:spTree>
    <p:extLst>
      <p:ext uri="{BB962C8B-B14F-4D97-AF65-F5344CB8AC3E}">
        <p14:creationId xmlns:p14="http://schemas.microsoft.com/office/powerpoint/2010/main" val="3749270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32240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Teachers, here's </a:t>
            </a:r>
            <a:r>
              <a:rPr lang="en-US"/>
              <a:t>a link to </a:t>
            </a:r>
            <a:r>
              <a:rPr lang="en-US">
                <a:hlinkClick r:id="rId3"/>
              </a:rPr>
              <a:t>Three Branches of Government School House Rock</a:t>
            </a:r>
            <a:r>
              <a:rPr lang="en-US">
                <a:cs typeface="Calibri"/>
              </a:rPr>
              <a:t> video. </a:t>
            </a:r>
          </a:p>
          <a:p>
            <a:endParaRPr lang="en-US">
              <a:cs typeface="Calibri"/>
            </a:endParaRPr>
          </a:p>
          <a:p>
            <a:pPr marL="171450" indent="-171450">
              <a:lnSpc>
                <a:spcPct val="90000"/>
              </a:lnSpc>
              <a:spcBef>
                <a:spcPts val="1000"/>
              </a:spcBef>
              <a:buFont typeface="Arial"/>
              <a:buChar char="•"/>
            </a:pPr>
            <a:r>
              <a:rPr lang="en-US"/>
              <a:t>The authors of the U.S. Constitution feared any group or branch of government from gaining too much power. </a:t>
            </a:r>
            <a:endParaRPr lang="en-US">
              <a:cs typeface="Calibri"/>
            </a:endParaRPr>
          </a:p>
          <a:p>
            <a:pPr marL="171450" indent="-171450">
              <a:lnSpc>
                <a:spcPct val="90000"/>
              </a:lnSpc>
              <a:spcBef>
                <a:spcPts val="1000"/>
              </a:spcBef>
              <a:buFont typeface="Arial"/>
              <a:buChar char="•"/>
            </a:pPr>
            <a:r>
              <a:rPr lang="en-US"/>
              <a:t>The authors decided that these branches would work together, </a:t>
            </a:r>
            <a:r>
              <a:rPr lang="en-US" u="sng"/>
              <a:t>but</a:t>
            </a:r>
            <a:r>
              <a:rPr lang="en-US"/>
              <a:t> each would also make sure that other did get too powerful.</a:t>
            </a:r>
            <a:endParaRPr lang="en-US">
              <a:cs typeface="Calibri"/>
            </a:endParaRPr>
          </a:p>
          <a:p>
            <a:pPr marL="171450" indent="-171450">
              <a:lnSpc>
                <a:spcPct val="90000"/>
              </a:lnSpc>
              <a:spcBef>
                <a:spcPts val="1000"/>
              </a:spcBef>
              <a:buFont typeface="Arial"/>
              <a:buChar char="•"/>
            </a:pPr>
            <a:endParaRPr lang="en-US">
              <a:cs typeface="Calibri"/>
            </a:endParaRPr>
          </a:p>
          <a:p>
            <a:pPr>
              <a:lnSpc>
                <a:spcPct val="90000"/>
              </a:lnSpc>
              <a:spcBef>
                <a:spcPts val="1000"/>
              </a:spcBef>
            </a:pPr>
            <a:r>
              <a:rPr lang="en-US">
                <a:cs typeface="Calibri"/>
              </a:rPr>
              <a:t>Teachers may need to help students with the definitions of hereditary and tyranny. Perhaps pause and ask students what they think Madison means in his quote.</a:t>
            </a:r>
          </a:p>
          <a:p>
            <a:pPr>
              <a:lnSpc>
                <a:spcPct val="90000"/>
              </a:lnSpc>
              <a:spcBef>
                <a:spcPts val="1000"/>
              </a:spcBef>
            </a:pPr>
            <a:endParaRPr lang="en-US">
              <a:cs typeface="Calibri"/>
            </a:endParaRPr>
          </a:p>
          <a:p>
            <a:pPr marL="171450" indent="-171450">
              <a:lnSpc>
                <a:spcPct val="90000"/>
              </a:lnSpc>
              <a:spcBef>
                <a:spcPts val="1000"/>
              </a:spcBef>
              <a:buFont typeface="Arial,Sans-Serif"/>
              <a:buChar char="•"/>
            </a:pPr>
            <a:endParaRPr lang="en-US">
              <a:cs typeface="Calibri"/>
            </a:endParaRPr>
          </a:p>
        </p:txBody>
      </p:sp>
      <p:sp>
        <p:nvSpPr>
          <p:cNvPr id="4" name="Slide Number Placeholder 3"/>
          <p:cNvSpPr>
            <a:spLocks noGrp="1"/>
          </p:cNvSpPr>
          <p:nvPr>
            <p:ph type="sldNum" sz="quarter" idx="5"/>
          </p:nvPr>
        </p:nvSpPr>
        <p:spPr/>
        <p:txBody>
          <a:bodyPr/>
          <a:lstStyle/>
          <a:p>
            <a:fld id="{A3890F18-1E2C-4EC6-8D11-7E150EFB6198}" type="slidenum">
              <a:rPr lang="en-US"/>
              <a:t>3</a:t>
            </a:fld>
            <a:endParaRPr lang="en-US"/>
          </a:p>
        </p:txBody>
      </p:sp>
    </p:spTree>
    <p:extLst>
      <p:ext uri="{BB962C8B-B14F-4D97-AF65-F5344CB8AC3E}">
        <p14:creationId xmlns:p14="http://schemas.microsoft.com/office/powerpoint/2010/main" val="1846665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90000"/>
              </a:lnSpc>
              <a:spcBef>
                <a:spcPts val="1000"/>
              </a:spcBef>
              <a:buFont typeface="Arial,Sans-Serif"/>
              <a:buChar char="•"/>
            </a:pPr>
            <a:r>
              <a:rPr lang="en-US"/>
              <a:t>In order to prevent this, the U.S. Constitution set up three branches of government, led by different people, in the first three sections or articles: </a:t>
            </a:r>
          </a:p>
          <a:p>
            <a:pPr marL="628650" lvl="1" indent="-171450">
              <a:lnSpc>
                <a:spcPct val="90000"/>
              </a:lnSpc>
              <a:spcBef>
                <a:spcPts val="500"/>
              </a:spcBef>
              <a:buFont typeface="Arial,Sans-Serif"/>
              <a:buChar char="•"/>
            </a:pPr>
            <a:r>
              <a:rPr lang="en-US"/>
              <a:t>Article One – Legislative Branch – U.S. Congress </a:t>
            </a:r>
          </a:p>
          <a:p>
            <a:pPr marL="628650" lvl="1" indent="-171450">
              <a:lnSpc>
                <a:spcPct val="90000"/>
              </a:lnSpc>
              <a:spcBef>
                <a:spcPts val="500"/>
              </a:spcBef>
              <a:buFont typeface="Arial,Sans-Serif"/>
              <a:buChar char="•"/>
            </a:pPr>
            <a:r>
              <a:rPr lang="en-US"/>
              <a:t>Article Two – Executive Branch – President</a:t>
            </a:r>
          </a:p>
          <a:p>
            <a:pPr marL="628650" lvl="1" indent="-171450">
              <a:lnSpc>
                <a:spcPct val="90000"/>
              </a:lnSpc>
              <a:spcBef>
                <a:spcPts val="500"/>
              </a:spcBef>
              <a:buFont typeface="Arial,Sans-Serif"/>
              <a:buChar char="•"/>
            </a:pPr>
            <a:r>
              <a:rPr lang="en-US"/>
              <a:t>Article Three – Judicial Branch – U.S. Supreme Court</a:t>
            </a:r>
          </a:p>
          <a:p>
            <a:pPr marL="171450" indent="-171450">
              <a:lnSpc>
                <a:spcPct val="90000"/>
              </a:lnSpc>
              <a:spcBef>
                <a:spcPts val="1000"/>
              </a:spcBef>
              <a:buFont typeface="Arial,Sans-Serif"/>
              <a:buChar char="•"/>
            </a:pPr>
            <a:r>
              <a:rPr lang="en-US"/>
              <a:t>The principles they included in the Constitution to make this system work are called</a:t>
            </a:r>
          </a:p>
          <a:p>
            <a:pPr marL="628650" lvl="1" indent="-171450">
              <a:lnSpc>
                <a:spcPct val="90000"/>
              </a:lnSpc>
              <a:spcBef>
                <a:spcPts val="500"/>
              </a:spcBef>
              <a:buFont typeface="Arial,Sans-Serif"/>
              <a:buChar char="•"/>
            </a:pPr>
            <a:r>
              <a:rPr lang="en-US"/>
              <a:t>Separation of powers</a:t>
            </a:r>
          </a:p>
          <a:p>
            <a:pPr marL="628650" lvl="1" indent="-171450">
              <a:lnSpc>
                <a:spcPct val="90000"/>
              </a:lnSpc>
              <a:spcBef>
                <a:spcPts val="500"/>
              </a:spcBef>
              <a:buFont typeface="Arial,Sans-Serif"/>
              <a:buChar char="•"/>
            </a:pPr>
            <a:r>
              <a:rPr lang="en-US"/>
              <a:t>Checks and balances</a:t>
            </a:r>
          </a:p>
          <a:p>
            <a:pPr marL="171450" indent="-171450">
              <a:lnSpc>
                <a:spcPct val="90000"/>
              </a:lnSpc>
              <a:spcBef>
                <a:spcPts val="1000"/>
              </a:spcBef>
              <a:buFont typeface="Arial,Sans-Serif"/>
              <a:buChar char="•"/>
            </a:pPr>
            <a:r>
              <a:rPr lang="en-US" b="1"/>
              <a:t>Separation of powers </a:t>
            </a:r>
            <a:r>
              <a:rPr lang="en-US"/>
              <a:t>gives each branch of the U.S. Government different powers and responsibilities</a:t>
            </a:r>
          </a:p>
          <a:p>
            <a:pPr marL="171450" indent="-171450">
              <a:lnSpc>
                <a:spcPct val="90000"/>
              </a:lnSpc>
              <a:spcBef>
                <a:spcPts val="1000"/>
              </a:spcBef>
              <a:buFont typeface="Arial,Sans-Serif"/>
              <a:buChar char="•"/>
            </a:pPr>
            <a:r>
              <a:rPr lang="en-US" b="1"/>
              <a:t>Checks and balances </a:t>
            </a:r>
            <a:r>
              <a:rPr lang="en-US"/>
              <a:t>allows each branch to use their different powers to prevent the others from abusing their powers</a:t>
            </a:r>
          </a:p>
          <a:p>
            <a:pPr>
              <a:lnSpc>
                <a:spcPct val="90000"/>
              </a:lnSpc>
              <a:spcBef>
                <a:spcPts val="1000"/>
              </a:spcBef>
            </a:pPr>
            <a:endParaRPr lang="en-US">
              <a:cs typeface="Calibri" panose="020F0502020204030204"/>
            </a:endParaRPr>
          </a:p>
          <a:p>
            <a:r>
              <a:rPr lang="en-US"/>
              <a:t>When the authors of the Constitution created a new system of government, they wanted to keep any of the branches from becoming too powerful. They did this through the </a:t>
            </a:r>
            <a:r>
              <a:rPr lang="en-US" i="1"/>
              <a:t>separation of powers, </a:t>
            </a:r>
            <a:r>
              <a:rPr lang="en-US"/>
              <a:t>which</a:t>
            </a:r>
            <a:r>
              <a:rPr lang="en-US" i="1"/>
              <a:t> </a:t>
            </a:r>
            <a:r>
              <a:rPr lang="en-US"/>
              <a:t>gives each branch different powers and responsibilities. These powers and responsibilities are laid out in the first three articles of the U.S. Constitution. The first article, the most detailed, focuses on the legislative branch, the second on the executive branch, and the third – the shortest of the first three articles – lays out the powers of the judicial branch.   </a:t>
            </a:r>
            <a:endParaRPr lang="en-US">
              <a:cs typeface="Calibri" panose="020F0502020204030204"/>
            </a:endParaRPr>
          </a:p>
          <a:p>
            <a:r>
              <a:rPr lang="en-US"/>
              <a:t>Because of the different powers and responsibilities each branch has, each can</a:t>
            </a:r>
            <a:r>
              <a:rPr lang="en-US" i="1"/>
              <a:t> check and balance, </a:t>
            </a:r>
            <a:r>
              <a:rPr lang="en-US"/>
              <a:t>or control and even-out, the powers of other branches. For example, the legislative branch makes the laws, the members of the executive branch enforce those laws, and the judicial branch interprets the laws. Judicial review is the process by which courts review the fairness of laws based on the U.S. Constitution. The U.S. Supreme Court, the highest and most powerful court in the country, interprets whether a law is constitutional -- that is, whether it should be allowed or whether it should be canceled because it goes against our Constitution. Although not all laws go to the U.S. Supreme Court for review, their decisions help other courts do their jobs. </a:t>
            </a:r>
            <a:endParaRPr lang="en-US">
              <a:cs typeface="Calibri" panose="020F0502020204030204"/>
            </a:endParaRPr>
          </a:p>
          <a:p>
            <a:pPr marL="171450" indent="-171450">
              <a:lnSpc>
                <a:spcPct val="90000"/>
              </a:lnSpc>
              <a:spcBef>
                <a:spcPts val="1000"/>
              </a:spcBef>
              <a:buFont typeface="Arial,Sans-Serif"/>
              <a:buChar char="•"/>
            </a:pPr>
            <a:endParaRPr lang="en-US">
              <a:cs typeface="Calibri" panose="020F0502020204030204"/>
            </a:endParaRPr>
          </a:p>
        </p:txBody>
      </p:sp>
      <p:sp>
        <p:nvSpPr>
          <p:cNvPr id="4" name="Slide Number Placeholder 3"/>
          <p:cNvSpPr>
            <a:spLocks noGrp="1"/>
          </p:cNvSpPr>
          <p:nvPr>
            <p:ph type="sldNum" sz="quarter" idx="5"/>
          </p:nvPr>
        </p:nvSpPr>
        <p:spPr/>
        <p:txBody>
          <a:bodyPr/>
          <a:lstStyle/>
          <a:p>
            <a:fld id="{A3890F18-1E2C-4EC6-8D11-7E150EFB6198}" type="slidenum">
              <a:rPr lang="en-US"/>
              <a:t>4</a:t>
            </a:fld>
            <a:endParaRPr lang="en-US"/>
          </a:p>
        </p:txBody>
      </p:sp>
    </p:spTree>
    <p:extLst>
      <p:ext uri="{BB962C8B-B14F-4D97-AF65-F5344CB8AC3E}">
        <p14:creationId xmlns:p14="http://schemas.microsoft.com/office/powerpoint/2010/main" val="3401132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Students should stress the establishment of the separation of powers and checks and balances as structural ways the U.S. Constitution controls power. Students should also reference judicial review as one way that the judicial branch controls the legislative and executive branches law making and enforcing powers. </a:t>
            </a:r>
          </a:p>
        </p:txBody>
      </p:sp>
      <p:sp>
        <p:nvSpPr>
          <p:cNvPr id="4" name="Slide Number Placeholder 3"/>
          <p:cNvSpPr>
            <a:spLocks noGrp="1"/>
          </p:cNvSpPr>
          <p:nvPr>
            <p:ph type="sldNum" sz="quarter" idx="5"/>
          </p:nvPr>
        </p:nvSpPr>
        <p:spPr/>
        <p:txBody>
          <a:bodyPr/>
          <a:lstStyle/>
          <a:p>
            <a:fld id="{A3890F18-1E2C-4EC6-8D11-7E150EFB6198}" type="slidenum">
              <a:rPr lang="en-US"/>
              <a:t>5</a:t>
            </a:fld>
            <a:endParaRPr lang="en-US"/>
          </a:p>
        </p:txBody>
      </p:sp>
    </p:spTree>
    <p:extLst>
      <p:ext uri="{BB962C8B-B14F-4D97-AF65-F5344CB8AC3E}">
        <p14:creationId xmlns:p14="http://schemas.microsoft.com/office/powerpoint/2010/main" val="2225602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key idea here is that each branch has a role to play in the creation and populating of the judicial branch, but that their rulings can still be independent and check the power of the other branches. This slide deals a bit more with the checks and balances aspect of the legal system and could provide opportunity for review of that concept. Students should identify that each branch plays a role in the judicial branch, but</a:t>
            </a:r>
            <a:r>
              <a:rPr lang="en-US" baseline="0"/>
              <a:t> that judges and courts operate independently of the other branches and can review and overturn their decisions. </a:t>
            </a:r>
            <a:endParaRPr lang="en-US"/>
          </a:p>
        </p:txBody>
      </p:sp>
      <p:sp>
        <p:nvSpPr>
          <p:cNvPr id="4" name="Slide Number Placeholder 3"/>
          <p:cNvSpPr>
            <a:spLocks noGrp="1"/>
          </p:cNvSpPr>
          <p:nvPr>
            <p:ph type="sldNum" sz="quarter" idx="5"/>
          </p:nvPr>
        </p:nvSpPr>
        <p:spPr/>
        <p:txBody>
          <a:bodyPr/>
          <a:lstStyle/>
          <a:p>
            <a:fld id="{A3890F18-1E2C-4EC6-8D11-7E150EFB6198}" type="slidenum">
              <a:rPr lang="en-US"/>
              <a:t>6</a:t>
            </a:fld>
            <a:endParaRPr lang="en-US"/>
          </a:p>
        </p:txBody>
      </p:sp>
    </p:spTree>
    <p:extLst>
      <p:ext uri="{BB962C8B-B14F-4D97-AF65-F5344CB8AC3E}">
        <p14:creationId xmlns:p14="http://schemas.microsoft.com/office/powerpoint/2010/main" val="1928333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Courts in the United States play two important roles in the legal system. Courts interpret laws and help settle conflicts. The next few sections of the tutorial will explore each role. First, we'll focus on interpreting the laws.  </a:t>
            </a:r>
          </a:p>
          <a:p>
            <a:endParaRPr lang="en-US"/>
          </a:p>
          <a:p>
            <a:r>
              <a:rPr lang="en-US"/>
              <a:t>Article Three of the Constitution created the judicial branch to be independent from the executive and legislative branches.  But those other branches still have ways of ‘checking and balancing’ the nation’s courts. Let’s look at an example of the branches’ powers in action.  </a:t>
            </a:r>
          </a:p>
          <a:p>
            <a:endParaRPr lang="en-US"/>
          </a:p>
          <a:p>
            <a:r>
              <a:rPr lang="en-US"/>
              <a:t>Congress, the legislative branch, makes new laws, but it also has the power to create new courts.  After those courts are created, they need judges to lead them. The Constitution gives the president – the leader of the executive branch – the power to appoint, or select, judges to oversee many of the courts. However, once a new court is created, it can make decisions and interpret laws without interference from Congress or the president, even if those decisions go against the laws that Congress made. </a:t>
            </a:r>
          </a:p>
          <a:p>
            <a:endParaRPr lang="en-US"/>
          </a:p>
          <a:p>
            <a:r>
              <a:rPr lang="en-US"/>
              <a:t>This important job of reviewing and interpreting laws is called judicial review. Remember, the U.S. Supreme Court – the highest court in the United States - determines the </a:t>
            </a:r>
            <a:r>
              <a:rPr lang="en-US" i="1"/>
              <a:t>constitutionality</a:t>
            </a:r>
            <a:r>
              <a:rPr lang="en-US"/>
              <a:t> of laws. It reviews the U.S. Constitution to determine if laws are fair. The Supreme Court is so powerful because its decisions impact how other courts make their decisions. The main idea to relay is that or judicial review, provide the courts the opportunity to check the law making and enforcement powers of the legislative and executive branches by interpreting the laws and how they are enforced. This is an opportunity to identify a new vocabulary word, constitutionality. Ask students to provide their ideas on what that word means. The U.S. Supreme Court can void or cancel laws that are against the Constitution. However, Congress has the opportunity to pass new laws that it thinks will pass judicial review. </a:t>
            </a:r>
            <a:endParaRPr lang="en-US">
              <a:cs typeface="Calibri"/>
            </a:endParaRPr>
          </a:p>
        </p:txBody>
      </p:sp>
      <p:sp>
        <p:nvSpPr>
          <p:cNvPr id="4" name="Slide Number Placeholder 3"/>
          <p:cNvSpPr>
            <a:spLocks noGrp="1"/>
          </p:cNvSpPr>
          <p:nvPr>
            <p:ph type="sldNum" sz="quarter" idx="5"/>
          </p:nvPr>
        </p:nvSpPr>
        <p:spPr/>
        <p:txBody>
          <a:bodyPr/>
          <a:lstStyle/>
          <a:p>
            <a:fld id="{A3890F18-1E2C-4EC6-8D11-7E150EFB6198}" type="slidenum">
              <a:rPr lang="en-US"/>
              <a:t>7</a:t>
            </a:fld>
            <a:endParaRPr lang="en-US"/>
          </a:p>
        </p:txBody>
      </p:sp>
    </p:spTree>
    <p:extLst>
      <p:ext uri="{BB962C8B-B14F-4D97-AF65-F5344CB8AC3E}">
        <p14:creationId xmlns:p14="http://schemas.microsoft.com/office/powerpoint/2010/main" val="2710071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second important role that courts have in the legal system is to settle conflicts. All sorts of different conflicts happen between people every day, and people often need help settling their conflicts when they can't come to an agreement on their own! Generally, legal conflicts can be broken down into two main categories: civil and criminal conflicts. </a:t>
            </a:r>
          </a:p>
          <a:p>
            <a:endParaRPr lang="en-US"/>
          </a:p>
          <a:p>
            <a:r>
              <a:rPr lang="en-US"/>
              <a:t>Civil conflicts are those that occur between people and usually involve private, economic, or family concerns such as disagreements over money, property, or child custody.  For example, if you owned a very expensive piece of art and someone accidentally damaged your art, you could take them to civil court and ask the court to force them to pay to replace or fix it. </a:t>
            </a:r>
          </a:p>
          <a:p>
            <a:endParaRPr lang="en-US"/>
          </a:p>
          <a:p>
            <a:r>
              <a:rPr lang="en-US"/>
              <a:t>Criminal conflicts are those that occur when someone is accused of breaking the law. Criminal conflicts usually involve a case being brought by authorities against a person who has been accused of a crime such as assault or robbery. Most criminal conflicts can bring the punishment of jail time. For example, if a person robbed a bank and was arrested and charged with robbery, they would go to criminal court. If they were found guilty of committing the crime, they would probably go to prison as punishment.</a:t>
            </a:r>
          </a:p>
          <a:p>
            <a:endParaRPr lang="en-US">
              <a:cs typeface="Calibri"/>
            </a:endParaRPr>
          </a:p>
        </p:txBody>
      </p:sp>
      <p:sp>
        <p:nvSpPr>
          <p:cNvPr id="4" name="Slide Number Placeholder 3"/>
          <p:cNvSpPr>
            <a:spLocks noGrp="1"/>
          </p:cNvSpPr>
          <p:nvPr>
            <p:ph type="sldNum" sz="quarter" idx="5"/>
          </p:nvPr>
        </p:nvSpPr>
        <p:spPr/>
        <p:txBody>
          <a:bodyPr/>
          <a:lstStyle/>
          <a:p>
            <a:fld id="{A3890F18-1E2C-4EC6-8D11-7E150EFB6198}" type="slidenum">
              <a:rPr lang="en-US"/>
              <a:t>8</a:t>
            </a:fld>
            <a:endParaRPr lang="en-US"/>
          </a:p>
        </p:txBody>
      </p:sp>
    </p:spTree>
    <p:extLst>
      <p:ext uri="{BB962C8B-B14F-4D97-AF65-F5344CB8AC3E}">
        <p14:creationId xmlns:p14="http://schemas.microsoft.com/office/powerpoint/2010/main" val="2916157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While focused on different issues, civil and criminal conflicts also have similarities.  The Bill of Rights, the first 10 Amendments to the U.S. Constitution established the most important rights and protections that people have when they are involved in conflicts, criminal or civil. These are sometimes know as the rights of the accused. </a:t>
            </a:r>
          </a:p>
          <a:p>
            <a:endParaRPr lang="en-US"/>
          </a:p>
          <a:p>
            <a:r>
              <a:rPr lang="en-US"/>
              <a:t>Some of these include the right to a speedy trial, the right to ask witnesses and lawyers to help you out, the right to know the evidence against you to help understand </a:t>
            </a:r>
            <a:r>
              <a:rPr lang="en-US" i="1"/>
              <a:t>why</a:t>
            </a:r>
            <a:r>
              <a:rPr lang="en-US"/>
              <a:t> you’re in trouble, the protection from having to testify against yourself, called self-incrimination, and the right to trial by jury.</a:t>
            </a:r>
          </a:p>
          <a:p>
            <a:endParaRPr lang="en-US"/>
          </a:p>
          <a:p>
            <a:r>
              <a:rPr lang="en-US"/>
              <a:t>This last right, trial by jury in civil and criminal conflicts, requires a bit more investigation, because it is among the most important aspects of the legal system.</a:t>
            </a:r>
          </a:p>
          <a:p>
            <a:endParaRPr lang="en-US">
              <a:cs typeface="Calibri"/>
            </a:endParaRPr>
          </a:p>
        </p:txBody>
      </p:sp>
      <p:sp>
        <p:nvSpPr>
          <p:cNvPr id="4" name="Slide Number Placeholder 3"/>
          <p:cNvSpPr>
            <a:spLocks noGrp="1"/>
          </p:cNvSpPr>
          <p:nvPr>
            <p:ph type="sldNum" sz="quarter" idx="5"/>
          </p:nvPr>
        </p:nvSpPr>
        <p:spPr/>
        <p:txBody>
          <a:bodyPr/>
          <a:lstStyle/>
          <a:p>
            <a:fld id="{A3890F18-1E2C-4EC6-8D11-7E150EFB6198}" type="slidenum">
              <a:rPr lang="en-US"/>
              <a:t>9</a:t>
            </a:fld>
            <a:endParaRPr lang="en-US"/>
          </a:p>
        </p:txBody>
      </p:sp>
    </p:spTree>
    <p:extLst>
      <p:ext uri="{BB962C8B-B14F-4D97-AF65-F5344CB8AC3E}">
        <p14:creationId xmlns:p14="http://schemas.microsoft.com/office/powerpoint/2010/main" val="2847952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Students should identify that courts interpreting laws focuses their expertise on determining the fairness and constitutionality of the laws themselves and how they're being enforced. For example, the U.S. Supreme Court has invalidated laws that prevent people from exercising certain rights, life freedom of speech or protest when the government has tried to prevent those rights. You might also reference the Miranda Rights, which many students mind be familiar with as an example when the U.S. Supreme Court interpreted the Constitution as providing certain rights for the accused.  Here's a helpful review of some interesting cases that pertain to schools and students. </a:t>
            </a:r>
            <a:r>
              <a:rPr lang="en-US"/>
              <a:t>https://www.isd622.org/cms/lib07/MN01001375/Centricity/Domain/777/Supreme%20Court%20Cases%20Every%20Teen%20Should%20Know%20P%201-2.pdf </a:t>
            </a:r>
          </a:p>
          <a:p>
            <a:r>
              <a:rPr lang="en-US"/>
              <a:t>Here's a link to a very recent example of student free speech and social media. https://www.bbc.com/news/world-us-canada-57570470 </a:t>
            </a:r>
            <a:endParaRPr lang="en-US">
              <a:cs typeface="Calibri"/>
            </a:endParaRPr>
          </a:p>
          <a:p>
            <a:endParaRPr lang="en-US">
              <a:cs typeface="Calibri"/>
            </a:endParaRPr>
          </a:p>
          <a:p>
            <a:r>
              <a:rPr lang="en-US">
                <a:cs typeface="Calibri"/>
              </a:rPr>
              <a:t>Students could also identify broader questions that impact many Americans (interpretation) and that utilize larger constitutional powers and narrower questions that focus on criminal or civil conflicts which focus on more individual engagement with the legal system. Settling conflicts are more narrowly defined and can focus on criminal proceedings, so students could identify someone accused of robbery as an example, where issues might affect that person and the victims of crime, but not as broad a group of people as constitutionality might. Civil cases are a bit more complicated but they too focus on narrow issues that affect the parties involved, but are narrower in scope. Civil issues are usually disputes over property matters, like in a divorce proceeding or the economic wrong doing of a company for example. There are often issues of family matters such as custody and child support issues. </a:t>
            </a:r>
          </a:p>
        </p:txBody>
      </p:sp>
      <p:sp>
        <p:nvSpPr>
          <p:cNvPr id="4" name="Slide Number Placeholder 3"/>
          <p:cNvSpPr>
            <a:spLocks noGrp="1"/>
          </p:cNvSpPr>
          <p:nvPr>
            <p:ph type="sldNum" sz="quarter" idx="5"/>
          </p:nvPr>
        </p:nvSpPr>
        <p:spPr/>
        <p:txBody>
          <a:bodyPr/>
          <a:lstStyle/>
          <a:p>
            <a:fld id="{A3890F18-1E2C-4EC6-8D11-7E150EFB6198}" type="slidenum">
              <a:rPr lang="en-US"/>
              <a:t>10</a:t>
            </a:fld>
            <a:endParaRPr lang="en-US"/>
          </a:p>
        </p:txBody>
      </p:sp>
    </p:spTree>
    <p:extLst>
      <p:ext uri="{BB962C8B-B14F-4D97-AF65-F5344CB8AC3E}">
        <p14:creationId xmlns:p14="http://schemas.microsoft.com/office/powerpoint/2010/main" val="1583419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2/6/24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2/6/24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2/6/24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587200" y="3367472"/>
            <a:ext cx="6604800" cy="535531"/>
          </a:xfrm>
          <a:solidFill>
            <a:schemeClr val="tx1">
              <a:lumMod val="75000"/>
              <a:lumOff val="25000"/>
            </a:schemeClr>
          </a:solidFill>
        </p:spPr>
        <p:txBody>
          <a:bodyPr wrap="square" anchor="b">
            <a:spAutoFit/>
          </a:bodyPr>
          <a:lstStyle>
            <a:lvl1pPr algn="l">
              <a:defRPr sz="3200">
                <a:solidFill>
                  <a:schemeClr val="bg1"/>
                </a:solidFill>
                <a:latin typeface="Calibri Light" panose="020F0302020204030204" pitchFamily="34" charset="0"/>
              </a:defRPr>
            </a:lvl1pPr>
          </a:lstStyle>
          <a:p>
            <a:r>
              <a:rPr lang="en-US"/>
              <a:t>Click to edit Master title style</a:t>
            </a:r>
          </a:p>
        </p:txBody>
      </p:sp>
      <p:sp>
        <p:nvSpPr>
          <p:cNvPr id="3" name="Subtitle 2"/>
          <p:cNvSpPr>
            <a:spLocks noGrp="1"/>
          </p:cNvSpPr>
          <p:nvPr>
            <p:ph type="subTitle" idx="1"/>
          </p:nvPr>
        </p:nvSpPr>
        <p:spPr>
          <a:xfrm>
            <a:off x="5587200" y="3920500"/>
            <a:ext cx="6604800" cy="313932"/>
          </a:xfrm>
          <a:solidFill>
            <a:schemeClr val="tx1">
              <a:lumMod val="75000"/>
              <a:lumOff val="25000"/>
            </a:schemeClr>
          </a:solidFill>
        </p:spPr>
        <p:txBody>
          <a:bodyPr wrap="square">
            <a:spAutoFit/>
          </a:bodyPr>
          <a:lstStyle>
            <a:lvl1pPr marL="0" indent="0" algn="l">
              <a:buNone/>
              <a:defRPr sz="1600">
                <a:solidFill>
                  <a:schemeClr val="bg1"/>
                </a:solidFill>
                <a:latin typeface="Calibri Light" panose="020F03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Picture Placeholder 9"/>
          <p:cNvSpPr>
            <a:spLocks noGrp="1"/>
          </p:cNvSpPr>
          <p:nvPr>
            <p:ph type="pic" sz="quarter" idx="11"/>
          </p:nvPr>
        </p:nvSpPr>
        <p:spPr>
          <a:xfrm>
            <a:off x="220801" y="1253626"/>
            <a:ext cx="5155199" cy="3552337"/>
          </a:xfrm>
        </p:spPr>
        <p:txBody>
          <a:bodyPr anchor="b"/>
          <a:lstStyle/>
          <a:p>
            <a:endParaRPr lang="en-US"/>
          </a:p>
        </p:txBody>
      </p:sp>
    </p:spTree>
    <p:extLst>
      <p:ext uri="{BB962C8B-B14F-4D97-AF65-F5344CB8AC3E}">
        <p14:creationId xmlns:p14="http://schemas.microsoft.com/office/powerpoint/2010/main" val="30873113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731520"/>
          </a:xfrm>
          <a:ln>
            <a:solidFill>
              <a:schemeClr val="tx1">
                <a:lumMod val="75000"/>
                <a:lumOff val="25000"/>
              </a:schemeClr>
            </a:solidFill>
          </a:ln>
        </p:spPr>
        <p:txBody>
          <a:bodyPr lIns="457200">
            <a:normAutofit/>
          </a:bodyPr>
          <a:lstStyle>
            <a:lvl1pPr>
              <a:defRPr sz="2800"/>
            </a:lvl1pPr>
          </a:lstStyle>
          <a:p>
            <a:r>
              <a:rPr lang="en-US"/>
              <a:t>Click to edit Master title style</a:t>
            </a:r>
          </a:p>
        </p:txBody>
      </p:sp>
      <p:sp>
        <p:nvSpPr>
          <p:cNvPr id="3" name="Content Placeholder 2"/>
          <p:cNvSpPr>
            <a:spLocks noGrp="1"/>
          </p:cNvSpPr>
          <p:nvPr>
            <p:ph idx="1"/>
          </p:nvPr>
        </p:nvSpPr>
        <p:spPr>
          <a:xfrm>
            <a:off x="576000" y="1008001"/>
            <a:ext cx="11049600" cy="5443199"/>
          </a:xfrm>
        </p:spPr>
        <p:txBody>
          <a:bodyPr>
            <a:no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p:cNvSpPr/>
          <p:nvPr userDrawn="1"/>
        </p:nvSpPr>
        <p:spPr>
          <a:xfrm>
            <a:off x="0" y="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9" name="Rectangle 8"/>
          <p:cNvSpPr/>
          <p:nvPr userDrawn="1"/>
        </p:nvSpPr>
        <p:spPr>
          <a:xfrm>
            <a:off x="0" y="18288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10" name="Rectangle 9"/>
          <p:cNvSpPr/>
          <p:nvPr userDrawn="1"/>
        </p:nvSpPr>
        <p:spPr>
          <a:xfrm>
            <a:off x="0" y="36576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11" name="Rectangle 10"/>
          <p:cNvSpPr/>
          <p:nvPr userDrawn="1"/>
        </p:nvSpPr>
        <p:spPr>
          <a:xfrm>
            <a:off x="0" y="54864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Tree>
    <p:extLst>
      <p:ext uri="{BB962C8B-B14F-4D97-AF65-F5344CB8AC3E}">
        <p14:creationId xmlns:p14="http://schemas.microsoft.com/office/powerpoint/2010/main" val="6627222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5587200" y="4270433"/>
            <a:ext cx="6604800" cy="535531"/>
          </a:xfrm>
        </p:spPr>
        <p:txBody>
          <a:bodyPr wrap="square" anchor="b">
            <a:spAutoFit/>
          </a:bodyPr>
          <a:lstStyle>
            <a:lvl1pPr algn="ctr">
              <a:defRPr sz="3200">
                <a:latin typeface="Calibri Light" panose="020F0302020204030204" pitchFamily="34" charset="0"/>
              </a:defRPr>
            </a:lvl1pPr>
          </a:lstStyle>
          <a:p>
            <a:r>
              <a:rPr lang="en-US"/>
              <a:t>Click to edit Master title style</a:t>
            </a:r>
          </a:p>
        </p:txBody>
      </p:sp>
      <p:sp>
        <p:nvSpPr>
          <p:cNvPr id="10" name="Picture Placeholder 9"/>
          <p:cNvSpPr>
            <a:spLocks noGrp="1"/>
          </p:cNvSpPr>
          <p:nvPr>
            <p:ph type="pic" sz="quarter" idx="11"/>
          </p:nvPr>
        </p:nvSpPr>
        <p:spPr>
          <a:xfrm>
            <a:off x="220801" y="1253626"/>
            <a:ext cx="5155199" cy="3552337"/>
          </a:xfrm>
        </p:spPr>
        <p:txBody>
          <a:bodyPr anchor="b"/>
          <a:lstStyle/>
          <a:p>
            <a:endParaRPr lang="en-US"/>
          </a:p>
        </p:txBody>
      </p:sp>
    </p:spTree>
    <p:extLst>
      <p:ext uri="{BB962C8B-B14F-4D97-AF65-F5344CB8AC3E}">
        <p14:creationId xmlns:p14="http://schemas.microsoft.com/office/powerpoint/2010/main" val="6305267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11800" y="1087200"/>
            <a:ext cx="5181600" cy="5277600"/>
          </a:xfrm>
        </p:spPr>
        <p:txBody>
          <a:bodyPr>
            <a:normAutofit/>
          </a:bodyPr>
          <a:lstStyle>
            <a:lvl1pPr marL="285750" indent="-285750">
              <a:buFont typeface="Arial" panose="020B0604020202020204" pitchFamily="34" charset="0"/>
              <a:buChar char="•"/>
              <a:defRPr sz="1400" baseline="0"/>
            </a:lvl1pPr>
            <a:lvl2pPr>
              <a:defRPr sz="1400"/>
            </a:lvl2pPr>
            <a:lvl3pPr>
              <a:defRPr sz="1400"/>
            </a:lvl3pPr>
            <a:lvl4pPr>
              <a:defRPr sz="1400"/>
            </a:lvl4pPr>
            <a:lvl5pPr>
              <a:defRPr sz="1400"/>
            </a:lvl5pPr>
          </a:lstStyle>
          <a:p>
            <a:pPr lvl="0"/>
            <a:r>
              <a:rPr lang="en-US"/>
              <a:t>Click here to add text or click an icon below to add images and other content.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6393000" y="1087200"/>
            <a:ext cx="5181600" cy="5277600"/>
          </a:xfrm>
        </p:spPr>
        <p:txBody>
          <a:bodyPr>
            <a:normAutofit/>
          </a:bodyPr>
          <a:lstStyle>
            <a:lvl1pPr>
              <a:defRPr sz="1400"/>
            </a:lvl1pPr>
            <a:lvl2pPr>
              <a:defRPr sz="1400"/>
            </a:lvl2pPr>
            <a:lvl3pPr>
              <a:defRPr sz="1400"/>
            </a:lvl3pPr>
            <a:lvl4pPr>
              <a:defRPr sz="1400"/>
            </a:lvl4pPr>
            <a:lvl5pPr>
              <a:defRPr sz="1400"/>
            </a:lvl5pPr>
          </a:lstStyle>
          <a:p>
            <a:pPr lvl="0"/>
            <a:r>
              <a:rPr lang="en-US"/>
              <a:t>Click here to add text or click an icon below to add images and other content.</a:t>
            </a:r>
          </a:p>
          <a:p>
            <a:pPr lvl="1"/>
            <a:r>
              <a:rPr lang="en-US"/>
              <a:t>Second level</a:t>
            </a:r>
          </a:p>
          <a:p>
            <a:pPr lvl="2"/>
            <a:r>
              <a:rPr lang="en-US"/>
              <a:t>Third level</a:t>
            </a:r>
          </a:p>
          <a:p>
            <a:pPr lvl="3"/>
            <a:r>
              <a:rPr lang="en-US"/>
              <a:t>Fourth level</a:t>
            </a:r>
          </a:p>
          <a:p>
            <a:pPr lvl="4"/>
            <a:r>
              <a:rPr lang="en-US"/>
              <a:t>Fifth level</a:t>
            </a:r>
          </a:p>
        </p:txBody>
      </p:sp>
      <p:sp>
        <p:nvSpPr>
          <p:cNvPr id="8" name="Title 1"/>
          <p:cNvSpPr>
            <a:spLocks noGrp="1"/>
          </p:cNvSpPr>
          <p:nvPr>
            <p:ph type="title"/>
          </p:nvPr>
        </p:nvSpPr>
        <p:spPr>
          <a:xfrm>
            <a:off x="0" y="1"/>
            <a:ext cx="12192000" cy="731520"/>
          </a:xfrm>
          <a:ln>
            <a:solidFill>
              <a:schemeClr val="tx1">
                <a:lumMod val="75000"/>
                <a:lumOff val="25000"/>
              </a:schemeClr>
            </a:solidFill>
          </a:ln>
        </p:spPr>
        <p:txBody>
          <a:bodyPr lIns="457200">
            <a:normAutofit/>
          </a:bodyPr>
          <a:lstStyle>
            <a:lvl1pPr>
              <a:defRPr sz="2800"/>
            </a:lvl1pPr>
          </a:lstStyle>
          <a:p>
            <a:r>
              <a:rPr lang="en-US"/>
              <a:t>Click to edit Master title style</a:t>
            </a:r>
          </a:p>
        </p:txBody>
      </p:sp>
      <p:sp>
        <p:nvSpPr>
          <p:cNvPr id="9" name="Rectangle 8"/>
          <p:cNvSpPr/>
          <p:nvPr userDrawn="1"/>
        </p:nvSpPr>
        <p:spPr>
          <a:xfrm>
            <a:off x="0" y="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10" name="Rectangle 9"/>
          <p:cNvSpPr/>
          <p:nvPr userDrawn="1"/>
        </p:nvSpPr>
        <p:spPr>
          <a:xfrm>
            <a:off x="0" y="18288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11" name="Rectangle 10"/>
          <p:cNvSpPr/>
          <p:nvPr userDrawn="1"/>
        </p:nvSpPr>
        <p:spPr>
          <a:xfrm>
            <a:off x="0" y="36576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12" name="Rectangle 11"/>
          <p:cNvSpPr/>
          <p:nvPr userDrawn="1"/>
        </p:nvSpPr>
        <p:spPr>
          <a:xfrm>
            <a:off x="0" y="54864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Tree>
    <p:extLst>
      <p:ext uri="{BB962C8B-B14F-4D97-AF65-F5344CB8AC3E}">
        <p14:creationId xmlns:p14="http://schemas.microsoft.com/office/powerpoint/2010/main" val="35811454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42189" y="1094401"/>
            <a:ext cx="5304211" cy="540000"/>
          </a:xfrm>
        </p:spPr>
        <p:txBody>
          <a:bodyPr anchor="b">
            <a:normAutofit/>
          </a:bodyPr>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42189" y="1634401"/>
            <a:ext cx="5304211" cy="4555262"/>
          </a:xfrm>
        </p:spPr>
        <p:txBody>
          <a:bodyPr>
            <a:norm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7601" y="1094401"/>
            <a:ext cx="5326588" cy="540000"/>
          </a:xfrm>
        </p:spPr>
        <p:txBody>
          <a:bodyPr anchor="b">
            <a:normAutofit/>
          </a:bodyPr>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97601" y="1634401"/>
            <a:ext cx="5326588" cy="4555262"/>
          </a:xfrm>
        </p:spPr>
        <p:txBody>
          <a:bodyPr>
            <a:normAutofit/>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p:cNvSpPr>
            <a:spLocks noGrp="1"/>
          </p:cNvSpPr>
          <p:nvPr>
            <p:ph type="title"/>
          </p:nvPr>
        </p:nvSpPr>
        <p:spPr>
          <a:xfrm>
            <a:off x="0" y="1"/>
            <a:ext cx="12192000" cy="731520"/>
          </a:xfrm>
          <a:ln>
            <a:solidFill>
              <a:schemeClr val="tx1">
                <a:lumMod val="75000"/>
                <a:lumOff val="25000"/>
              </a:schemeClr>
            </a:solidFill>
          </a:ln>
        </p:spPr>
        <p:txBody>
          <a:bodyPr lIns="457200">
            <a:normAutofit/>
          </a:bodyPr>
          <a:lstStyle>
            <a:lvl1pPr>
              <a:defRPr sz="2800"/>
            </a:lvl1pPr>
          </a:lstStyle>
          <a:p>
            <a:r>
              <a:rPr lang="en-US"/>
              <a:t>Click to edit Master title style</a:t>
            </a:r>
          </a:p>
        </p:txBody>
      </p:sp>
      <p:sp>
        <p:nvSpPr>
          <p:cNvPr id="11" name="Rectangle 10"/>
          <p:cNvSpPr/>
          <p:nvPr userDrawn="1"/>
        </p:nvSpPr>
        <p:spPr>
          <a:xfrm>
            <a:off x="0" y="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12" name="Rectangle 11"/>
          <p:cNvSpPr/>
          <p:nvPr userDrawn="1"/>
        </p:nvSpPr>
        <p:spPr>
          <a:xfrm>
            <a:off x="0" y="18288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13" name="Rectangle 12"/>
          <p:cNvSpPr/>
          <p:nvPr userDrawn="1"/>
        </p:nvSpPr>
        <p:spPr>
          <a:xfrm>
            <a:off x="0" y="36576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14" name="Rectangle 13"/>
          <p:cNvSpPr/>
          <p:nvPr userDrawn="1"/>
        </p:nvSpPr>
        <p:spPr>
          <a:xfrm>
            <a:off x="0" y="54864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Tree>
    <p:extLst>
      <p:ext uri="{BB962C8B-B14F-4D97-AF65-F5344CB8AC3E}">
        <p14:creationId xmlns:p14="http://schemas.microsoft.com/office/powerpoint/2010/main" val="1515435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p:cNvSpPr>
            <a:spLocks noGrp="1"/>
          </p:cNvSpPr>
          <p:nvPr>
            <p:ph type="title"/>
          </p:nvPr>
        </p:nvSpPr>
        <p:spPr>
          <a:xfrm>
            <a:off x="0" y="1"/>
            <a:ext cx="12192000" cy="731520"/>
          </a:xfrm>
          <a:ln>
            <a:solidFill>
              <a:schemeClr val="tx1">
                <a:lumMod val="75000"/>
                <a:lumOff val="25000"/>
              </a:schemeClr>
            </a:solidFill>
          </a:ln>
        </p:spPr>
        <p:txBody>
          <a:bodyPr lIns="457200">
            <a:normAutofit/>
          </a:bodyPr>
          <a:lstStyle>
            <a:lvl1pPr>
              <a:defRPr sz="2800"/>
            </a:lvl1pPr>
          </a:lstStyle>
          <a:p>
            <a:r>
              <a:rPr lang="en-US"/>
              <a:t>Click to edit Master title style</a:t>
            </a:r>
          </a:p>
        </p:txBody>
      </p:sp>
      <p:sp>
        <p:nvSpPr>
          <p:cNvPr id="7" name="Rectangle 6"/>
          <p:cNvSpPr/>
          <p:nvPr userDrawn="1"/>
        </p:nvSpPr>
        <p:spPr>
          <a:xfrm>
            <a:off x="0" y="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8" name="Rectangle 7"/>
          <p:cNvSpPr/>
          <p:nvPr userDrawn="1"/>
        </p:nvSpPr>
        <p:spPr>
          <a:xfrm>
            <a:off x="0" y="18288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9" name="Rectangle 8"/>
          <p:cNvSpPr/>
          <p:nvPr userDrawn="1"/>
        </p:nvSpPr>
        <p:spPr>
          <a:xfrm>
            <a:off x="0" y="36576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
        <p:nvSpPr>
          <p:cNvPr id="10" name="Rectangle 9"/>
          <p:cNvSpPr/>
          <p:nvPr userDrawn="1"/>
        </p:nvSpPr>
        <p:spPr>
          <a:xfrm>
            <a:off x="0" y="548641"/>
            <a:ext cx="243840" cy="1828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endParaRPr>
          </a:p>
        </p:txBody>
      </p:sp>
    </p:spTree>
    <p:extLst>
      <p:ext uri="{BB962C8B-B14F-4D97-AF65-F5344CB8AC3E}">
        <p14:creationId xmlns:p14="http://schemas.microsoft.com/office/powerpoint/2010/main" val="16433338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606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2/6/24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2/6/24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2/6/24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2/6/24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2/6/24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2/6/24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2/6/24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2/6/24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2/6/24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38731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10.jpe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6" name="Title 5"/>
          <p:cNvSpPr>
            <a:spLocks noGrp="1"/>
          </p:cNvSpPr>
          <p:nvPr>
            <p:ph type="ctrTitle"/>
          </p:nvPr>
        </p:nvSpPr>
        <p:spPr>
          <a:xfrm>
            <a:off x="7464614" y="1777714"/>
            <a:ext cx="4518273" cy="2095884"/>
          </a:xfrm>
        </p:spPr>
        <p:txBody>
          <a:bodyPr vert="horz" lIns="91440" tIns="45720" rIns="91440" bIns="45720" rtlCol="0" anchor="b">
            <a:normAutofit fontScale="90000"/>
          </a:bodyPr>
          <a:lstStyle/>
          <a:p>
            <a:r>
              <a:rPr lang="en-US" sz="5400" dirty="0">
                <a:latin typeface="+mj-lt"/>
              </a:rPr>
              <a:t>The Verdict Is In: </a:t>
            </a:r>
            <a:br>
              <a:rPr lang="en-US" sz="5400" dirty="0">
                <a:latin typeface="+mj-lt"/>
              </a:rPr>
            </a:br>
            <a:r>
              <a:rPr lang="en-US" sz="5400" dirty="0">
                <a:latin typeface="+mj-lt"/>
              </a:rPr>
              <a:t>The U.S. Court System</a:t>
            </a:r>
            <a:endParaRPr lang="en-US" sz="5400" dirty="0">
              <a:latin typeface="+mj-lt"/>
              <a:cs typeface="Calibri Light"/>
            </a:endParaRPr>
          </a:p>
        </p:txBody>
      </p:sp>
      <p:sp>
        <p:nvSpPr>
          <p:cNvPr id="15" name="Freeform: Shape 14">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Picture 2" descr="The U.S. Supreme Court Building, view from the front steps. ">
            <a:extLst>
              <a:ext uri="{FF2B5EF4-FFF2-40B4-BE49-F238E27FC236}">
                <a16:creationId xmlns:a16="http://schemas.microsoft.com/office/drawing/2014/main" id="{61E0E347-08A7-B403-D39C-C66B74F9923D}"/>
              </a:ext>
            </a:extLst>
          </p:cNvPr>
          <p:cNvPicPr>
            <a:picLocks noChangeAspect="1"/>
          </p:cNvPicPr>
          <p:nvPr/>
        </p:nvPicPr>
        <p:blipFill rotWithShape="1">
          <a:blip r:embed="rId3"/>
          <a:srcRect l="11568" r="11568"/>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
        <p:nvSpPr>
          <p:cNvPr id="4" name="Subtitle 3">
            <a:extLst>
              <a:ext uri="{FF2B5EF4-FFF2-40B4-BE49-F238E27FC236}">
                <a16:creationId xmlns:a16="http://schemas.microsoft.com/office/drawing/2014/main" id="{2B2458C0-DA8F-5509-EC41-E837BD27ECFC}"/>
              </a:ext>
            </a:extLst>
          </p:cNvPr>
          <p:cNvSpPr>
            <a:spLocks noGrp="1"/>
          </p:cNvSpPr>
          <p:nvPr>
            <p:ph type="subTitle" idx="1"/>
          </p:nvPr>
        </p:nvSpPr>
        <p:spPr>
          <a:xfrm>
            <a:off x="6174313" y="6525041"/>
            <a:ext cx="5992703" cy="313932"/>
          </a:xfrm>
        </p:spPr>
        <p:txBody>
          <a:bodyPr vert="horz" wrap="square" lIns="91440" tIns="45720" rIns="91440" bIns="45720" rtlCol="0" anchor="t">
            <a:spAutoFit/>
          </a:bodyPr>
          <a:lstStyle/>
          <a:p>
            <a:pPr algn="r"/>
            <a:r>
              <a:rPr lang="en-US">
                <a:latin typeface="Calibri Light"/>
                <a:cs typeface="Calibri Light"/>
              </a:rPr>
              <a:t>Copyright © CPALMS / Florida State University – All Rights Reserved.</a:t>
            </a:r>
          </a:p>
        </p:txBody>
      </p:sp>
      <p:pic>
        <p:nvPicPr>
          <p:cNvPr id="5" name="Picture 4">
            <a:extLst>
              <a:ext uri="{FF2B5EF4-FFF2-40B4-BE49-F238E27FC236}">
                <a16:creationId xmlns:a16="http://schemas.microsoft.com/office/drawing/2014/main" id="{5FFEC77D-A093-B0CC-22D8-C848892DFA8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6213" y="6275641"/>
            <a:ext cx="5504346" cy="646753"/>
          </a:xfrm>
          <a:prstGeom prst="rect">
            <a:avLst/>
          </a:prstGeom>
        </p:spPr>
      </p:pic>
    </p:spTree>
    <p:extLst>
      <p:ext uri="{BB962C8B-B14F-4D97-AF65-F5344CB8AC3E}">
        <p14:creationId xmlns:p14="http://schemas.microsoft.com/office/powerpoint/2010/main" val="1445280123"/>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94F91283-EA60-28E6-9F3F-16858C0F0FF5}"/>
              </a:ext>
            </a:extLst>
          </p:cNvPr>
          <p:cNvSpPr>
            <a:spLocks noGrp="1"/>
          </p:cNvSpPr>
          <p:nvPr>
            <p:ph type="title"/>
          </p:nvPr>
        </p:nvSpPr>
        <p:spPr>
          <a:xfrm>
            <a:off x="1014141" y="1450655"/>
            <a:ext cx="3932030" cy="3956690"/>
          </a:xfrm>
        </p:spPr>
        <p:txBody>
          <a:bodyPr anchor="ctr">
            <a:normAutofit/>
          </a:bodyPr>
          <a:lstStyle/>
          <a:p>
            <a:r>
              <a:rPr lang="en-US" sz="6200">
                <a:solidFill>
                  <a:schemeClr val="bg1"/>
                </a:solidFill>
                <a:ea typeface="Calibri Light"/>
                <a:cs typeface="Calibri Light"/>
              </a:rPr>
              <a:t>Reflection Question</a:t>
            </a:r>
            <a:endParaRPr lang="en-US" sz="6200">
              <a:solidFill>
                <a:schemeClr val="bg1"/>
              </a:solidFill>
            </a:endParaRPr>
          </a:p>
        </p:txBody>
      </p:sp>
      <p:cxnSp>
        <p:nvCxnSpPr>
          <p:cNvPr id="10" name="Straight Connector 9">
            <a:extLst>
              <a:ext uri="{FF2B5EF4-FFF2-40B4-BE49-F238E27FC236}">
                <a16:creationId xmlns:a16="http://schemas.microsoft.com/office/drawing/2014/main" id="{067633D1-6EE6-4118-B9F0-B363477BEE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1450655"/>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AD7FFC6-42A9-49CB-B5E9-B3F6B038331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5408571"/>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F7FF348-EA5C-ADCC-216F-A7EA37116DA6}"/>
              </a:ext>
            </a:extLst>
          </p:cNvPr>
          <p:cNvSpPr>
            <a:spLocks noGrp="1"/>
          </p:cNvSpPr>
          <p:nvPr>
            <p:ph idx="1"/>
          </p:nvPr>
        </p:nvSpPr>
        <p:spPr>
          <a:xfrm>
            <a:off x="6096000" y="1108061"/>
            <a:ext cx="5008901" cy="4571972"/>
          </a:xfrm>
        </p:spPr>
        <p:txBody>
          <a:bodyPr vert="horz" lIns="91440" tIns="45720" rIns="91440" bIns="45720" rtlCol="0" anchor="ctr">
            <a:normAutofit/>
          </a:bodyPr>
          <a:lstStyle/>
          <a:p>
            <a:r>
              <a:rPr lang="en-US" sz="2000">
                <a:solidFill>
                  <a:schemeClr val="bg1"/>
                </a:solidFill>
                <a:ea typeface="Calibri"/>
                <a:cs typeface="Calibri"/>
              </a:rPr>
              <a:t>What are some of the differences between courts interpreting the laws and settling conflicts?</a:t>
            </a:r>
            <a:endParaRPr lang="en-US" sz="2000">
              <a:solidFill>
                <a:schemeClr val="bg1"/>
              </a:solidFill>
            </a:endParaRPr>
          </a:p>
          <a:p>
            <a:pPr marL="0" indent="0">
              <a:buNone/>
            </a:pPr>
            <a:endParaRPr lang="en-US" sz="2000">
              <a:solidFill>
                <a:schemeClr val="bg1"/>
              </a:solidFill>
              <a:ea typeface="Calibri"/>
              <a:cs typeface="Calibri"/>
            </a:endParaRPr>
          </a:p>
          <a:p>
            <a:r>
              <a:rPr lang="en-US" sz="2000">
                <a:solidFill>
                  <a:schemeClr val="bg1"/>
                </a:solidFill>
                <a:ea typeface="Calibri"/>
                <a:cs typeface="Calibri"/>
              </a:rPr>
              <a:t>Hint: Think about the actions of someone "interpreting" a situation and someone "settling" a conflict</a:t>
            </a:r>
          </a:p>
          <a:p>
            <a:pPr marL="0" indent="0">
              <a:buNone/>
            </a:pPr>
            <a:endParaRPr lang="en-US" sz="2000">
              <a:solidFill>
                <a:schemeClr val="bg1"/>
              </a:solidFill>
              <a:ea typeface="Calibri"/>
              <a:cs typeface="Calibri"/>
            </a:endParaRPr>
          </a:p>
        </p:txBody>
      </p:sp>
    </p:spTree>
    <p:extLst>
      <p:ext uri="{BB962C8B-B14F-4D97-AF65-F5344CB8AC3E}">
        <p14:creationId xmlns:p14="http://schemas.microsoft.com/office/powerpoint/2010/main" val="3276072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3D07E5D5-695A-EB05-4020-88734A3DC63A}"/>
              </a:ext>
            </a:extLst>
          </p:cNvPr>
          <p:cNvSpPr>
            <a:spLocks noGrp="1"/>
          </p:cNvSpPr>
          <p:nvPr>
            <p:ph type="title"/>
          </p:nvPr>
        </p:nvSpPr>
        <p:spPr>
          <a:xfrm>
            <a:off x="1014141" y="1450655"/>
            <a:ext cx="3932030" cy="3956690"/>
          </a:xfrm>
        </p:spPr>
        <p:txBody>
          <a:bodyPr anchor="ctr">
            <a:normAutofit/>
          </a:bodyPr>
          <a:lstStyle/>
          <a:p>
            <a:r>
              <a:rPr lang="en-US" sz="6800">
                <a:solidFill>
                  <a:schemeClr val="bg1"/>
                </a:solidFill>
                <a:ea typeface="Calibri Light"/>
                <a:cs typeface="Calibri Light"/>
              </a:rPr>
              <a:t>Juries in the Judicial Process</a:t>
            </a:r>
            <a:endParaRPr lang="en-US" sz="6800">
              <a:solidFill>
                <a:schemeClr val="bg1"/>
              </a:solidFill>
            </a:endParaRPr>
          </a:p>
        </p:txBody>
      </p:sp>
      <p:cxnSp>
        <p:nvCxnSpPr>
          <p:cNvPr id="10" name="Straight Connector 9">
            <a:extLst>
              <a:ext uri="{FF2B5EF4-FFF2-40B4-BE49-F238E27FC236}">
                <a16:creationId xmlns:a16="http://schemas.microsoft.com/office/drawing/2014/main" id="{067633D1-6EE6-4118-B9F0-B363477BEE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1450655"/>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AD7FFC6-42A9-49CB-B5E9-B3F6B038331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5408571"/>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F589BEC-9D89-9B25-5C60-15A2EC33ADC9}"/>
              </a:ext>
            </a:extLst>
          </p:cNvPr>
          <p:cNvSpPr>
            <a:spLocks noGrp="1"/>
          </p:cNvSpPr>
          <p:nvPr>
            <p:ph idx="1"/>
          </p:nvPr>
        </p:nvSpPr>
        <p:spPr>
          <a:xfrm>
            <a:off x="5962022" y="555402"/>
            <a:ext cx="5008901" cy="3592258"/>
          </a:xfrm>
        </p:spPr>
        <p:txBody>
          <a:bodyPr vert="horz" lIns="91440" tIns="45720" rIns="91440" bIns="45720" rtlCol="0" anchor="ctr">
            <a:normAutofit/>
          </a:bodyPr>
          <a:lstStyle/>
          <a:p>
            <a:r>
              <a:rPr lang="en-US" sz="1700">
                <a:solidFill>
                  <a:schemeClr val="bg1"/>
                </a:solidFill>
                <a:ea typeface="+mn-lt"/>
                <a:cs typeface="+mn-lt"/>
              </a:rPr>
              <a:t>The Constitution protects the right to </a:t>
            </a:r>
            <a:r>
              <a:rPr lang="en-US" sz="1700" b="1">
                <a:solidFill>
                  <a:schemeClr val="bg1"/>
                </a:solidFill>
                <a:ea typeface="+mn-lt"/>
                <a:cs typeface="+mn-lt"/>
              </a:rPr>
              <a:t>trial by jury</a:t>
            </a:r>
            <a:r>
              <a:rPr lang="en-US" sz="1700">
                <a:solidFill>
                  <a:schemeClr val="bg1"/>
                </a:solidFill>
                <a:ea typeface="+mn-lt"/>
                <a:cs typeface="+mn-lt"/>
              </a:rPr>
              <a:t>. </a:t>
            </a:r>
          </a:p>
          <a:p>
            <a:r>
              <a:rPr lang="en-US" sz="1700">
                <a:solidFill>
                  <a:schemeClr val="bg1"/>
                </a:solidFill>
                <a:ea typeface="+mn-lt"/>
                <a:cs typeface="+mn-lt"/>
              </a:rPr>
              <a:t>Jury: a group of community members who listen to evidence and decide how a conflict should be settled</a:t>
            </a:r>
          </a:p>
          <a:p>
            <a:r>
              <a:rPr lang="en-US" sz="1700">
                <a:solidFill>
                  <a:schemeClr val="bg1"/>
                </a:solidFill>
                <a:ea typeface="+mn-lt"/>
                <a:cs typeface="+mn-lt"/>
              </a:rPr>
              <a:t>This is an important duty you have as a citizen. When you serve on a jury you take an oath to be fair and listen to both sides before making any decisions. </a:t>
            </a:r>
            <a:endParaRPr lang="en-US" sz="1700">
              <a:solidFill>
                <a:schemeClr val="bg1"/>
              </a:solidFill>
              <a:ea typeface="Calibri"/>
              <a:cs typeface="Calibri"/>
            </a:endParaRPr>
          </a:p>
          <a:p>
            <a:r>
              <a:rPr lang="en-US" sz="1700">
                <a:solidFill>
                  <a:schemeClr val="bg1"/>
                </a:solidFill>
                <a:ea typeface="Calibri"/>
                <a:cs typeface="Calibri"/>
              </a:rPr>
              <a:t>Criminal cases: lawyers need to prove to jury that the accused person committed the crime</a:t>
            </a:r>
            <a:endParaRPr lang="en-US" sz="1700">
              <a:solidFill>
                <a:schemeClr val="bg1"/>
              </a:solidFill>
              <a:ea typeface="+mn-lt"/>
              <a:cs typeface="+mn-lt"/>
            </a:endParaRPr>
          </a:p>
          <a:p>
            <a:r>
              <a:rPr lang="en-US" sz="1700">
                <a:solidFill>
                  <a:schemeClr val="bg1"/>
                </a:solidFill>
                <a:ea typeface="Calibri"/>
                <a:cs typeface="Calibri"/>
              </a:rPr>
              <a:t>Civil cases: juries determine blame for economic harm</a:t>
            </a:r>
            <a:endParaRPr lang="en-US" sz="1700">
              <a:solidFill>
                <a:schemeClr val="bg1"/>
              </a:solidFill>
              <a:ea typeface="+mn-lt"/>
              <a:cs typeface="+mn-lt"/>
            </a:endParaRPr>
          </a:p>
        </p:txBody>
      </p:sp>
      <p:pic>
        <p:nvPicPr>
          <p:cNvPr id="5" name="Picture 5" descr="This is a picture of jury listening to a case. ">
            <a:extLst>
              <a:ext uri="{FF2B5EF4-FFF2-40B4-BE49-F238E27FC236}">
                <a16:creationId xmlns:a16="http://schemas.microsoft.com/office/drawing/2014/main" id="{417E2200-477A-288E-2BAF-6AE73720B92A}"/>
              </a:ext>
            </a:extLst>
          </p:cNvPr>
          <p:cNvPicPr>
            <a:picLocks noChangeAspect="1"/>
          </p:cNvPicPr>
          <p:nvPr/>
        </p:nvPicPr>
        <p:blipFill>
          <a:blip r:embed="rId3"/>
          <a:stretch>
            <a:fillRect/>
          </a:stretch>
        </p:blipFill>
        <p:spPr>
          <a:xfrm>
            <a:off x="6457740" y="4217887"/>
            <a:ext cx="3873640" cy="2567171"/>
          </a:xfrm>
          <a:prstGeom prst="rect">
            <a:avLst/>
          </a:prstGeom>
        </p:spPr>
      </p:pic>
    </p:spTree>
    <p:extLst>
      <p:ext uri="{BB962C8B-B14F-4D97-AF65-F5344CB8AC3E}">
        <p14:creationId xmlns:p14="http://schemas.microsoft.com/office/powerpoint/2010/main" val="2793663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56E36CE1-4CB8-A8BF-9300-5C25485E9CE1}"/>
              </a:ext>
            </a:extLst>
          </p:cNvPr>
          <p:cNvSpPr>
            <a:spLocks noGrp="1"/>
          </p:cNvSpPr>
          <p:nvPr>
            <p:ph type="title"/>
          </p:nvPr>
        </p:nvSpPr>
        <p:spPr>
          <a:xfrm>
            <a:off x="838200" y="448721"/>
            <a:ext cx="4707671" cy="1225650"/>
          </a:xfrm>
        </p:spPr>
        <p:txBody>
          <a:bodyPr anchor="b">
            <a:normAutofit/>
          </a:bodyPr>
          <a:lstStyle/>
          <a:p>
            <a:r>
              <a:rPr lang="en-US" sz="3800">
                <a:solidFill>
                  <a:schemeClr val="bg1"/>
                </a:solidFill>
                <a:cs typeface="Calibri Light"/>
              </a:rPr>
              <a:t>Officers of the Court</a:t>
            </a:r>
            <a:endParaRPr lang="en-US" sz="3800">
              <a:solidFill>
                <a:schemeClr val="bg1"/>
              </a:solidFill>
            </a:endParaRPr>
          </a:p>
        </p:txBody>
      </p:sp>
      <p:cxnSp>
        <p:nvCxnSpPr>
          <p:cNvPr id="11" name="Straight Connector 10">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0311DFF-1F52-4E96-4863-0AA24ABC573B}"/>
              </a:ext>
            </a:extLst>
          </p:cNvPr>
          <p:cNvSpPr>
            <a:spLocks noGrp="1"/>
          </p:cNvSpPr>
          <p:nvPr>
            <p:ph idx="1"/>
          </p:nvPr>
        </p:nvSpPr>
        <p:spPr>
          <a:xfrm>
            <a:off x="839154" y="1909192"/>
            <a:ext cx="4645128" cy="3714699"/>
          </a:xfrm>
        </p:spPr>
        <p:txBody>
          <a:bodyPr vert="horz" lIns="91440" tIns="45720" rIns="91440" bIns="45720" rtlCol="0" anchor="t">
            <a:noAutofit/>
          </a:bodyPr>
          <a:lstStyle/>
          <a:p>
            <a:r>
              <a:rPr lang="en-US">
                <a:solidFill>
                  <a:schemeClr val="bg1"/>
                </a:solidFill>
                <a:ea typeface="+mn-lt"/>
                <a:cs typeface="+mn-lt"/>
              </a:rPr>
              <a:t>Judges, lawyers, and others involved in the legal system are known as </a:t>
            </a:r>
            <a:r>
              <a:rPr lang="en-US" b="1">
                <a:solidFill>
                  <a:schemeClr val="bg1"/>
                </a:solidFill>
                <a:ea typeface="+mn-lt"/>
                <a:cs typeface="+mn-lt"/>
              </a:rPr>
              <a:t>officers of the court.</a:t>
            </a:r>
            <a:endParaRPr lang="en-US" b="1">
              <a:solidFill>
                <a:schemeClr val="bg1"/>
              </a:solidFill>
              <a:cs typeface="Calibri"/>
            </a:endParaRPr>
          </a:p>
          <a:p>
            <a:r>
              <a:rPr lang="en-US">
                <a:solidFill>
                  <a:schemeClr val="bg1"/>
                </a:solidFill>
                <a:cs typeface="Calibri"/>
              </a:rPr>
              <a:t>Judges also help settle conflicts.</a:t>
            </a:r>
            <a:endParaRPr lang="en-US">
              <a:solidFill>
                <a:schemeClr val="bg1"/>
              </a:solidFill>
              <a:ea typeface="+mn-lt"/>
              <a:cs typeface="+mn-lt"/>
            </a:endParaRPr>
          </a:p>
          <a:p>
            <a:pPr lvl="1"/>
            <a:r>
              <a:rPr lang="en-US">
                <a:solidFill>
                  <a:schemeClr val="bg1"/>
                </a:solidFill>
                <a:cs typeface="Calibri"/>
              </a:rPr>
              <a:t>Rule on legal questions and evidence </a:t>
            </a:r>
            <a:endParaRPr lang="en-US">
              <a:solidFill>
                <a:schemeClr val="bg1"/>
              </a:solidFill>
              <a:ea typeface="+mn-lt"/>
              <a:cs typeface="+mn-lt"/>
            </a:endParaRPr>
          </a:p>
          <a:p>
            <a:pPr lvl="1"/>
            <a:r>
              <a:rPr lang="en-US">
                <a:solidFill>
                  <a:schemeClr val="bg1"/>
                </a:solidFill>
                <a:cs typeface="Calibri"/>
              </a:rPr>
              <a:t>Help juries</a:t>
            </a:r>
            <a:endParaRPr lang="en-US">
              <a:solidFill>
                <a:schemeClr val="bg1"/>
              </a:solidFill>
              <a:ea typeface="+mn-lt"/>
              <a:cs typeface="+mn-lt"/>
            </a:endParaRPr>
          </a:p>
          <a:p>
            <a:pPr lvl="1"/>
            <a:r>
              <a:rPr lang="en-US">
                <a:solidFill>
                  <a:schemeClr val="bg1"/>
                </a:solidFill>
                <a:cs typeface="Calibri"/>
              </a:rPr>
              <a:t>Determine punishments </a:t>
            </a:r>
            <a:endParaRPr lang="en-US">
              <a:solidFill>
                <a:schemeClr val="bg1"/>
              </a:solidFill>
              <a:ea typeface="+mn-lt"/>
              <a:cs typeface="+mn-lt"/>
            </a:endParaRPr>
          </a:p>
          <a:p>
            <a:pPr lvl="1"/>
            <a:r>
              <a:rPr lang="en-US">
                <a:solidFill>
                  <a:schemeClr val="bg1"/>
                </a:solidFill>
                <a:cs typeface="Calibri"/>
              </a:rPr>
              <a:t>Keep order in the court</a:t>
            </a:r>
            <a:endParaRPr lang="en-US">
              <a:solidFill>
                <a:schemeClr val="bg1"/>
              </a:solidFill>
              <a:ea typeface="+mn-lt"/>
              <a:cs typeface="+mn-lt"/>
            </a:endParaRPr>
          </a:p>
          <a:p>
            <a:r>
              <a:rPr lang="en-US">
                <a:solidFill>
                  <a:schemeClr val="bg1"/>
                </a:solidFill>
                <a:cs typeface="Calibri"/>
              </a:rPr>
              <a:t>Lawyers also help settle conflicts by helping the people involved.</a:t>
            </a:r>
            <a:endParaRPr lang="en-US">
              <a:solidFill>
                <a:schemeClr val="bg1"/>
              </a:solidFill>
              <a:ea typeface="+mn-lt"/>
              <a:cs typeface="+mn-lt"/>
            </a:endParaRPr>
          </a:p>
          <a:p>
            <a:pPr lvl="1"/>
            <a:r>
              <a:rPr lang="en-US">
                <a:solidFill>
                  <a:schemeClr val="bg1"/>
                </a:solidFill>
                <a:cs typeface="Calibri"/>
              </a:rPr>
              <a:t>Use their legal expertise </a:t>
            </a:r>
            <a:endParaRPr lang="en-US">
              <a:solidFill>
                <a:schemeClr val="bg1"/>
              </a:solidFill>
              <a:ea typeface="+mn-lt"/>
              <a:cs typeface="+mn-lt"/>
            </a:endParaRPr>
          </a:p>
          <a:p>
            <a:pPr lvl="1"/>
            <a:r>
              <a:rPr lang="en-US">
                <a:solidFill>
                  <a:schemeClr val="bg1"/>
                </a:solidFill>
                <a:cs typeface="Calibri"/>
              </a:rPr>
              <a:t>Find evidence</a:t>
            </a:r>
            <a:endParaRPr lang="en-US">
              <a:solidFill>
                <a:schemeClr val="bg1"/>
              </a:solidFill>
              <a:ea typeface="+mn-lt"/>
              <a:cs typeface="+mn-lt"/>
            </a:endParaRPr>
          </a:p>
          <a:p>
            <a:pPr lvl="1"/>
            <a:r>
              <a:rPr lang="en-US">
                <a:solidFill>
                  <a:schemeClr val="bg1"/>
                </a:solidFill>
                <a:cs typeface="Calibri"/>
              </a:rPr>
              <a:t>Present cases</a:t>
            </a:r>
            <a:endParaRPr lang="en-US">
              <a:solidFill>
                <a:schemeClr val="bg1"/>
              </a:solidFill>
              <a:ea typeface="+mn-lt"/>
              <a:cs typeface="+mn-lt"/>
            </a:endParaRPr>
          </a:p>
          <a:p>
            <a:pPr lvl="1"/>
            <a:r>
              <a:rPr lang="en-US">
                <a:solidFill>
                  <a:schemeClr val="bg1"/>
                </a:solidFill>
                <a:cs typeface="Calibri"/>
              </a:rPr>
              <a:t>Defend people in court</a:t>
            </a:r>
            <a:endParaRPr lang="en-US">
              <a:solidFill>
                <a:schemeClr val="bg1"/>
              </a:solidFill>
              <a:ea typeface="+mn-lt"/>
              <a:cs typeface="+mn-lt"/>
            </a:endParaRPr>
          </a:p>
          <a:p>
            <a:endParaRPr lang="en-US" sz="1100" b="1">
              <a:solidFill>
                <a:schemeClr val="bg1"/>
              </a:solidFill>
              <a:cs typeface="Calibri"/>
            </a:endParaRPr>
          </a:p>
        </p:txBody>
      </p:sp>
      <p:cxnSp>
        <p:nvCxnSpPr>
          <p:cNvPr id="13" name="Straight Connector 12">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4" descr="A vintage weighing scales">
            <a:extLst>
              <a:ext uri="{FF2B5EF4-FFF2-40B4-BE49-F238E27FC236}">
                <a16:creationId xmlns:a16="http://schemas.microsoft.com/office/drawing/2014/main" id="{C80685F7-0240-42EE-F9EB-BC54CFC7D3FF}"/>
              </a:ext>
            </a:extLst>
          </p:cNvPr>
          <p:cNvPicPr>
            <a:picLocks noChangeAspect="1"/>
          </p:cNvPicPr>
          <p:nvPr/>
        </p:nvPicPr>
        <p:blipFill rotWithShape="1">
          <a:blip r:embed="rId3"/>
          <a:srcRect r="5" b="19320"/>
          <a:stretch/>
        </p:blipFill>
        <p:spPr>
          <a:xfrm>
            <a:off x="6525453" y="10"/>
            <a:ext cx="5666547" cy="6857990"/>
          </a:xfrm>
          <a:prstGeom prst="rect">
            <a:avLst/>
          </a:prstGeom>
        </p:spPr>
      </p:pic>
    </p:spTree>
    <p:extLst>
      <p:ext uri="{BB962C8B-B14F-4D97-AF65-F5344CB8AC3E}">
        <p14:creationId xmlns:p14="http://schemas.microsoft.com/office/powerpoint/2010/main" val="2720196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94F91283-EA60-28E6-9F3F-16858C0F0FF5}"/>
              </a:ext>
            </a:extLst>
          </p:cNvPr>
          <p:cNvSpPr>
            <a:spLocks noGrp="1"/>
          </p:cNvSpPr>
          <p:nvPr>
            <p:ph type="title"/>
          </p:nvPr>
        </p:nvSpPr>
        <p:spPr>
          <a:xfrm>
            <a:off x="1014141" y="1450655"/>
            <a:ext cx="3932030" cy="3956690"/>
          </a:xfrm>
        </p:spPr>
        <p:txBody>
          <a:bodyPr anchor="ctr">
            <a:normAutofit/>
          </a:bodyPr>
          <a:lstStyle/>
          <a:p>
            <a:r>
              <a:rPr lang="en-US" sz="6200">
                <a:solidFill>
                  <a:schemeClr val="bg1"/>
                </a:solidFill>
                <a:ea typeface="Calibri Light"/>
                <a:cs typeface="Calibri Light"/>
              </a:rPr>
              <a:t>Reflection Questions</a:t>
            </a:r>
            <a:endParaRPr lang="en-US" sz="6200">
              <a:solidFill>
                <a:schemeClr val="bg1"/>
              </a:solidFill>
            </a:endParaRPr>
          </a:p>
        </p:txBody>
      </p:sp>
      <p:cxnSp>
        <p:nvCxnSpPr>
          <p:cNvPr id="10" name="Straight Connector 9">
            <a:extLst>
              <a:ext uri="{FF2B5EF4-FFF2-40B4-BE49-F238E27FC236}">
                <a16:creationId xmlns:a16="http://schemas.microsoft.com/office/drawing/2014/main" id="{067633D1-6EE6-4118-B9F0-B363477BEE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1450655"/>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AD7FFC6-42A9-49CB-B5E9-B3F6B038331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5408571"/>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F7FF348-EA5C-ADCC-216F-A7EA37116DA6}"/>
              </a:ext>
            </a:extLst>
          </p:cNvPr>
          <p:cNvSpPr>
            <a:spLocks noGrp="1"/>
          </p:cNvSpPr>
          <p:nvPr>
            <p:ph idx="1"/>
          </p:nvPr>
        </p:nvSpPr>
        <p:spPr>
          <a:xfrm>
            <a:off x="6096000" y="1108061"/>
            <a:ext cx="5008901" cy="4571972"/>
          </a:xfrm>
        </p:spPr>
        <p:txBody>
          <a:bodyPr vert="horz" lIns="91440" tIns="45720" rIns="91440" bIns="45720" rtlCol="0" anchor="ctr">
            <a:normAutofit/>
          </a:bodyPr>
          <a:lstStyle/>
          <a:p>
            <a:r>
              <a:rPr lang="en-US" sz="2000">
                <a:solidFill>
                  <a:schemeClr val="bg1"/>
                </a:solidFill>
                <a:ea typeface="Calibri"/>
                <a:cs typeface="Calibri"/>
              </a:rPr>
              <a:t>How would you feel if asked to be on a jury? </a:t>
            </a:r>
            <a:endParaRPr lang="en-US">
              <a:solidFill>
                <a:schemeClr val="bg1"/>
              </a:solidFill>
            </a:endParaRPr>
          </a:p>
          <a:p>
            <a:r>
              <a:rPr lang="en-US" sz="2000">
                <a:solidFill>
                  <a:schemeClr val="bg1"/>
                </a:solidFill>
                <a:ea typeface="Calibri"/>
                <a:cs typeface="Calibri"/>
              </a:rPr>
              <a:t>What types of things would you pay attention to during your time on a jury?</a:t>
            </a:r>
            <a:endParaRPr lang="en-US">
              <a:solidFill>
                <a:schemeClr val="bg1"/>
              </a:solidFill>
            </a:endParaRPr>
          </a:p>
          <a:p>
            <a:pPr marL="0" indent="0">
              <a:buNone/>
            </a:pPr>
            <a:endParaRPr lang="en-US" sz="2000">
              <a:solidFill>
                <a:schemeClr val="bg1"/>
              </a:solidFill>
              <a:ea typeface="Calibri"/>
              <a:cs typeface="Calibri"/>
            </a:endParaRPr>
          </a:p>
        </p:txBody>
      </p:sp>
    </p:spTree>
    <p:extLst>
      <p:ext uri="{BB962C8B-B14F-4D97-AF65-F5344CB8AC3E}">
        <p14:creationId xmlns:p14="http://schemas.microsoft.com/office/powerpoint/2010/main" val="3388870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94F91283-EA60-28E6-9F3F-16858C0F0FF5}"/>
              </a:ext>
            </a:extLst>
          </p:cNvPr>
          <p:cNvSpPr>
            <a:spLocks noGrp="1"/>
          </p:cNvSpPr>
          <p:nvPr>
            <p:ph type="title"/>
          </p:nvPr>
        </p:nvSpPr>
        <p:spPr>
          <a:xfrm>
            <a:off x="1014141" y="705402"/>
            <a:ext cx="3932030" cy="3956690"/>
          </a:xfrm>
        </p:spPr>
        <p:txBody>
          <a:bodyPr anchor="ctr">
            <a:normAutofit/>
          </a:bodyPr>
          <a:lstStyle/>
          <a:p>
            <a:r>
              <a:rPr lang="en-US" sz="6200">
                <a:solidFill>
                  <a:schemeClr val="bg1"/>
                </a:solidFill>
                <a:ea typeface="+mj-lt"/>
                <a:cs typeface="+mj-lt"/>
              </a:rPr>
              <a:t>Appealing a Verdict</a:t>
            </a:r>
            <a:endParaRPr lang="en-US">
              <a:solidFill>
                <a:schemeClr val="bg1"/>
              </a:solidFill>
              <a:cs typeface="Calibri Light"/>
            </a:endParaRPr>
          </a:p>
        </p:txBody>
      </p:sp>
      <p:cxnSp>
        <p:nvCxnSpPr>
          <p:cNvPr id="10" name="Straight Connector 9">
            <a:extLst>
              <a:ext uri="{FF2B5EF4-FFF2-40B4-BE49-F238E27FC236}">
                <a16:creationId xmlns:a16="http://schemas.microsoft.com/office/drawing/2014/main" id="{067633D1-6EE6-4118-B9F0-B363477BEE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1450655"/>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AD7FFC6-42A9-49CB-B5E9-B3F6B038331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5408571"/>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F7FF348-EA5C-ADCC-216F-A7EA37116DA6}"/>
              </a:ext>
            </a:extLst>
          </p:cNvPr>
          <p:cNvSpPr>
            <a:spLocks noGrp="1"/>
          </p:cNvSpPr>
          <p:nvPr>
            <p:ph idx="1"/>
          </p:nvPr>
        </p:nvSpPr>
        <p:spPr>
          <a:xfrm>
            <a:off x="5660571" y="1032698"/>
            <a:ext cx="5628548" cy="4571972"/>
          </a:xfrm>
        </p:spPr>
        <p:txBody>
          <a:bodyPr vert="horz" lIns="91440" tIns="45720" rIns="91440" bIns="45720" rtlCol="0" anchor="ctr">
            <a:normAutofit/>
          </a:bodyPr>
          <a:lstStyle/>
          <a:p>
            <a:r>
              <a:rPr lang="en-US" sz="2000" dirty="0">
                <a:solidFill>
                  <a:schemeClr val="bg1"/>
                </a:solidFill>
                <a:ea typeface="Calibri"/>
                <a:cs typeface="Calibri"/>
              </a:rPr>
              <a:t>What happens if the people involved in a conflict don’t like what the court decides?</a:t>
            </a:r>
            <a:endParaRPr lang="en-US" sz="2000" dirty="0">
              <a:solidFill>
                <a:schemeClr val="bg1"/>
              </a:solidFill>
              <a:ea typeface="+mn-lt"/>
              <a:cs typeface="+mn-lt"/>
            </a:endParaRPr>
          </a:p>
          <a:p>
            <a:r>
              <a:rPr lang="en-US" sz="2000" b="1" dirty="0">
                <a:solidFill>
                  <a:schemeClr val="bg1"/>
                </a:solidFill>
                <a:ea typeface="Calibri"/>
                <a:cs typeface="Calibri"/>
              </a:rPr>
              <a:t>Appeal</a:t>
            </a:r>
            <a:r>
              <a:rPr lang="en-US" sz="2000" dirty="0">
                <a:solidFill>
                  <a:schemeClr val="bg1"/>
                </a:solidFill>
                <a:ea typeface="Calibri"/>
                <a:cs typeface="Calibri"/>
              </a:rPr>
              <a:t> – asking a higher court to review the fairness or correctness of a lower court ruling</a:t>
            </a:r>
            <a:endParaRPr lang="en-US" sz="2000" dirty="0">
              <a:solidFill>
                <a:schemeClr val="bg1"/>
              </a:solidFill>
              <a:ea typeface="+mn-lt"/>
              <a:cs typeface="+mn-lt"/>
            </a:endParaRPr>
          </a:p>
          <a:p>
            <a:pPr lvl="1"/>
            <a:r>
              <a:rPr lang="en-US" sz="2000" dirty="0">
                <a:solidFill>
                  <a:schemeClr val="bg1"/>
                </a:solidFill>
                <a:ea typeface="Calibri"/>
                <a:cs typeface="Calibri"/>
              </a:rPr>
              <a:t>Higher court can </a:t>
            </a:r>
            <a:r>
              <a:rPr lang="en-US" sz="2000" b="1" dirty="0">
                <a:solidFill>
                  <a:schemeClr val="bg1"/>
                </a:solidFill>
                <a:ea typeface="Calibri"/>
                <a:cs typeface="Calibri"/>
              </a:rPr>
              <a:t>overturn</a:t>
            </a:r>
            <a:r>
              <a:rPr lang="en-US" sz="2000" dirty="0">
                <a:solidFill>
                  <a:schemeClr val="bg1"/>
                </a:solidFill>
                <a:ea typeface="Calibri"/>
                <a:cs typeface="Calibri"/>
              </a:rPr>
              <a:t> (reverse) previous decision or allow it to </a:t>
            </a:r>
            <a:r>
              <a:rPr lang="en-US" sz="2000" b="1" dirty="0">
                <a:solidFill>
                  <a:schemeClr val="bg1"/>
                </a:solidFill>
                <a:ea typeface="Calibri"/>
                <a:cs typeface="Calibri"/>
              </a:rPr>
              <a:t>stand </a:t>
            </a:r>
            <a:r>
              <a:rPr lang="en-US" sz="2000" dirty="0">
                <a:solidFill>
                  <a:schemeClr val="bg1"/>
                </a:solidFill>
                <a:ea typeface="Calibri"/>
                <a:cs typeface="Calibri"/>
              </a:rPr>
              <a:t>(stay the same)</a:t>
            </a:r>
            <a:endParaRPr lang="en-US" dirty="0">
              <a:solidFill>
                <a:schemeClr val="bg1"/>
              </a:solidFill>
              <a:ea typeface="Calibri"/>
              <a:cs typeface="Calibri"/>
            </a:endParaRPr>
          </a:p>
          <a:p>
            <a:r>
              <a:rPr lang="en-US" sz="2000" dirty="0">
                <a:solidFill>
                  <a:schemeClr val="bg1"/>
                </a:solidFill>
                <a:ea typeface="Calibri"/>
                <a:cs typeface="Calibri"/>
              </a:rPr>
              <a:t>Look at the next slide to see the difference between trials and appeals?</a:t>
            </a:r>
            <a:endParaRPr lang="en-US" dirty="0">
              <a:solidFill>
                <a:schemeClr val="bg1"/>
              </a:solidFill>
              <a:cs typeface="Calibri"/>
            </a:endParaRPr>
          </a:p>
          <a:p>
            <a:pPr marL="0" indent="0">
              <a:buNone/>
            </a:pPr>
            <a:endParaRPr lang="en-US" sz="2000">
              <a:solidFill>
                <a:schemeClr val="bg1"/>
              </a:solidFill>
              <a:ea typeface="Calibri"/>
              <a:cs typeface="Calibri"/>
            </a:endParaRPr>
          </a:p>
          <a:p>
            <a:pPr marL="0" indent="0">
              <a:buNone/>
            </a:pPr>
            <a:endParaRPr lang="en-US" sz="2000">
              <a:solidFill>
                <a:schemeClr val="bg1"/>
              </a:solidFill>
              <a:ea typeface="Calibri"/>
              <a:cs typeface="Calibri"/>
            </a:endParaRPr>
          </a:p>
        </p:txBody>
      </p:sp>
    </p:spTree>
    <p:extLst>
      <p:ext uri="{BB962C8B-B14F-4D97-AF65-F5344CB8AC3E}">
        <p14:creationId xmlns:p14="http://schemas.microsoft.com/office/powerpoint/2010/main" val="1124845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A8D51-9471-A399-FD42-1D3B091112BD}"/>
              </a:ext>
            </a:extLst>
          </p:cNvPr>
          <p:cNvSpPr>
            <a:spLocks noGrp="1"/>
          </p:cNvSpPr>
          <p:nvPr>
            <p:ph type="title"/>
          </p:nvPr>
        </p:nvSpPr>
        <p:spPr/>
        <p:txBody>
          <a:bodyPr/>
          <a:lstStyle/>
          <a:p>
            <a:r>
              <a:rPr lang="en-US">
                <a:solidFill>
                  <a:schemeClr val="bg1"/>
                </a:solidFill>
                <a:cs typeface="Calibri Light"/>
              </a:rPr>
              <a:t>Differences between Trial and Appeals Court Process  </a:t>
            </a:r>
          </a:p>
        </p:txBody>
      </p:sp>
      <p:sp>
        <p:nvSpPr>
          <p:cNvPr id="3" name="Content Placeholder 2">
            <a:extLst>
              <a:ext uri="{FF2B5EF4-FFF2-40B4-BE49-F238E27FC236}">
                <a16:creationId xmlns:a16="http://schemas.microsoft.com/office/drawing/2014/main" id="{F68E39D0-86E2-A917-4161-9E3CE2ACE220}"/>
              </a:ext>
            </a:extLst>
          </p:cNvPr>
          <p:cNvSpPr>
            <a:spLocks noGrp="1"/>
          </p:cNvSpPr>
          <p:nvPr>
            <p:ph idx="1"/>
          </p:nvPr>
        </p:nvSpPr>
        <p:spPr/>
        <p:txBody>
          <a:bodyPr/>
          <a:lstStyle/>
          <a:p>
            <a:endParaRPr lang="en-US" dirty="0"/>
          </a:p>
        </p:txBody>
      </p:sp>
      <p:sp>
        <p:nvSpPr>
          <p:cNvPr id="5" name="TextBox 4">
            <a:extLst>
              <a:ext uri="{FF2B5EF4-FFF2-40B4-BE49-F238E27FC236}">
                <a16:creationId xmlns:a16="http://schemas.microsoft.com/office/drawing/2014/main" id="{0DE3307A-0EE3-8E41-3571-AF00A49F9441}"/>
              </a:ext>
            </a:extLst>
          </p:cNvPr>
          <p:cNvSpPr txBox="1"/>
          <p:nvPr/>
        </p:nvSpPr>
        <p:spPr>
          <a:xfrm>
            <a:off x="2007412" y="2910749"/>
            <a:ext cx="269181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ea typeface="Calibri"/>
                <a:cs typeface="Calibri"/>
              </a:rPr>
              <a:t>Trial Court Process</a:t>
            </a:r>
          </a:p>
          <a:p>
            <a:endParaRPr lang="en-US">
              <a:ea typeface="Calibri"/>
              <a:cs typeface="Calibri"/>
            </a:endParaRPr>
          </a:p>
        </p:txBody>
      </p:sp>
      <p:graphicFrame>
        <p:nvGraphicFramePr>
          <p:cNvPr id="7" name="Diagram 5" descr="This is a flow chart. Judges in charge&#10;Lawyers present evidence&#10;Juries reach verdict&#10;">
            <a:extLst>
              <a:ext uri="{FF2B5EF4-FFF2-40B4-BE49-F238E27FC236}">
                <a16:creationId xmlns:a16="http://schemas.microsoft.com/office/drawing/2014/main" id="{D850A03B-FBA6-B0DF-86A7-020A059B7AB4}"/>
              </a:ext>
            </a:extLst>
          </p:cNvPr>
          <p:cNvGraphicFramePr/>
          <p:nvPr>
            <p:extLst>
              <p:ext uri="{D42A27DB-BD31-4B8C-83A1-F6EECF244321}">
                <p14:modId xmlns:p14="http://schemas.microsoft.com/office/powerpoint/2010/main" val="2136802252"/>
              </p:ext>
            </p:extLst>
          </p:nvPr>
        </p:nvGraphicFramePr>
        <p:xfrm>
          <a:off x="1704728" y="2603077"/>
          <a:ext cx="4292365" cy="31886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TextBox 30">
            <a:extLst>
              <a:ext uri="{FF2B5EF4-FFF2-40B4-BE49-F238E27FC236}">
                <a16:creationId xmlns:a16="http://schemas.microsoft.com/office/drawing/2014/main" id="{0020C36D-B03F-D098-6D56-D290AEE28E87}"/>
              </a:ext>
            </a:extLst>
          </p:cNvPr>
          <p:cNvSpPr txBox="1"/>
          <p:nvPr/>
        </p:nvSpPr>
        <p:spPr>
          <a:xfrm>
            <a:off x="6755259" y="2910749"/>
            <a:ext cx="243222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ea typeface="Calibri"/>
                <a:cs typeface="Calibri"/>
              </a:rPr>
              <a:t>Appeals Court Process</a:t>
            </a:r>
          </a:p>
          <a:p>
            <a:endParaRPr lang="en-US">
              <a:ea typeface="Calibri"/>
              <a:cs typeface="Calibri"/>
            </a:endParaRPr>
          </a:p>
        </p:txBody>
      </p:sp>
      <p:graphicFrame>
        <p:nvGraphicFramePr>
          <p:cNvPr id="33" name="Diagram 5" descr="This is a flowchart. No juries&#10;No witnesses or new evidence &#10;Only judge(s) decide&#10;">
            <a:extLst>
              <a:ext uri="{FF2B5EF4-FFF2-40B4-BE49-F238E27FC236}">
                <a16:creationId xmlns:a16="http://schemas.microsoft.com/office/drawing/2014/main" id="{33C7C3B3-038C-A59D-41C9-57096EDB21DC}"/>
              </a:ext>
            </a:extLst>
          </p:cNvPr>
          <p:cNvGraphicFramePr/>
          <p:nvPr>
            <p:extLst>
              <p:ext uri="{D42A27DB-BD31-4B8C-83A1-F6EECF244321}">
                <p14:modId xmlns:p14="http://schemas.microsoft.com/office/powerpoint/2010/main" val="3864674975"/>
              </p:ext>
            </p:extLst>
          </p:nvPr>
        </p:nvGraphicFramePr>
        <p:xfrm>
          <a:off x="6583763" y="2603078"/>
          <a:ext cx="4476586" cy="318867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385772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graphicEl>
                                              <a:dgm id="{47392CAF-7FFB-4BC2-B61A-FD7AC2C1985A}"/>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graphicEl>
                                              <a:dgm id="{A03919C0-0B04-4727-A1B7-F4208199F4F8}"/>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graphicEl>
                                              <a:dgm id="{17F04AAB-04A7-4C7C-AD03-859CB7F6163E}"/>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graphicEl>
                                              <a:dgm id="{5A4A4B0B-C5E8-483F-B3DC-5395EDA65D18}"/>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graphicEl>
                                              <a:dgm id="{47392CAF-7FFB-4BC2-B61A-FD7AC2C1985A}"/>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
                                            <p:graphicEl>
                                              <a:dgm id="{A03919C0-0B04-4727-A1B7-F4208199F4F8}"/>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graphicEl>
                                              <a:dgm id="{17F04AAB-04A7-4C7C-AD03-859CB7F6163E}"/>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graphicEl>
                                              <a:dgm id="{5A4A4B0B-C5E8-483F-B3DC-5395EDA65D18}"/>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Graphic spid="33"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94F91283-EA60-28E6-9F3F-16858C0F0FF5}"/>
              </a:ext>
            </a:extLst>
          </p:cNvPr>
          <p:cNvSpPr>
            <a:spLocks noGrp="1"/>
          </p:cNvSpPr>
          <p:nvPr>
            <p:ph type="title"/>
          </p:nvPr>
        </p:nvSpPr>
        <p:spPr>
          <a:xfrm>
            <a:off x="1014141" y="1450655"/>
            <a:ext cx="3932030" cy="3956690"/>
          </a:xfrm>
        </p:spPr>
        <p:txBody>
          <a:bodyPr anchor="ctr">
            <a:normAutofit/>
          </a:bodyPr>
          <a:lstStyle/>
          <a:p>
            <a:r>
              <a:rPr lang="en-US" sz="6200" dirty="0">
                <a:solidFill>
                  <a:schemeClr val="bg1"/>
                </a:solidFill>
                <a:ea typeface="Calibri Light"/>
                <a:cs typeface="Calibri Light"/>
              </a:rPr>
              <a:t>Reflection Question </a:t>
            </a:r>
            <a:endParaRPr lang="en-US" sz="6200" dirty="0">
              <a:solidFill>
                <a:schemeClr val="bg1"/>
              </a:solidFill>
            </a:endParaRPr>
          </a:p>
        </p:txBody>
      </p:sp>
      <p:cxnSp>
        <p:nvCxnSpPr>
          <p:cNvPr id="10" name="Straight Connector 9">
            <a:extLst>
              <a:ext uri="{FF2B5EF4-FFF2-40B4-BE49-F238E27FC236}">
                <a16:creationId xmlns:a16="http://schemas.microsoft.com/office/drawing/2014/main" id="{067633D1-6EE6-4118-B9F0-B363477BEE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1450655"/>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AD7FFC6-42A9-49CB-B5E9-B3F6B038331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5408571"/>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F7FF348-EA5C-ADCC-216F-A7EA37116DA6}"/>
              </a:ext>
            </a:extLst>
          </p:cNvPr>
          <p:cNvSpPr>
            <a:spLocks noGrp="1"/>
          </p:cNvSpPr>
          <p:nvPr>
            <p:ph idx="1"/>
          </p:nvPr>
        </p:nvSpPr>
        <p:spPr>
          <a:xfrm>
            <a:off x="6096000" y="1108061"/>
            <a:ext cx="5008901" cy="4571972"/>
          </a:xfrm>
        </p:spPr>
        <p:txBody>
          <a:bodyPr vert="horz" lIns="91440" tIns="45720" rIns="91440" bIns="45720" rtlCol="0" anchor="ctr">
            <a:normAutofit/>
          </a:bodyPr>
          <a:lstStyle/>
          <a:p>
            <a:r>
              <a:rPr lang="en-US" sz="2000">
                <a:solidFill>
                  <a:schemeClr val="bg1"/>
                </a:solidFill>
                <a:ea typeface="Calibri"/>
                <a:cs typeface="Calibri"/>
              </a:rPr>
              <a:t>What are the most important differences between trials and appeals?</a:t>
            </a:r>
            <a:endParaRPr lang="en-US">
              <a:solidFill>
                <a:schemeClr val="bg1"/>
              </a:solidFill>
              <a:cs typeface="Calibri"/>
            </a:endParaRPr>
          </a:p>
          <a:p>
            <a:pPr marL="0" indent="0">
              <a:buNone/>
            </a:pPr>
            <a:endParaRPr lang="en-US" sz="2000">
              <a:solidFill>
                <a:schemeClr val="bg1"/>
              </a:solidFill>
              <a:ea typeface="Calibri"/>
              <a:cs typeface="Calibri"/>
            </a:endParaRPr>
          </a:p>
        </p:txBody>
      </p:sp>
    </p:spTree>
    <p:extLst>
      <p:ext uri="{BB962C8B-B14F-4D97-AF65-F5344CB8AC3E}">
        <p14:creationId xmlns:p14="http://schemas.microsoft.com/office/powerpoint/2010/main" val="2447524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57C3015F-BB22-106D-5DBE-8D6678087E2A}"/>
              </a:ext>
            </a:extLst>
          </p:cNvPr>
          <p:cNvSpPr>
            <a:spLocks noGrp="1"/>
          </p:cNvSpPr>
          <p:nvPr>
            <p:ph type="title"/>
          </p:nvPr>
        </p:nvSpPr>
        <p:spPr>
          <a:xfrm>
            <a:off x="922635" y="1250575"/>
            <a:ext cx="4604274" cy="4163210"/>
          </a:xfrm>
        </p:spPr>
        <p:txBody>
          <a:bodyPr anchor="ctr">
            <a:normAutofit/>
          </a:bodyPr>
          <a:lstStyle/>
          <a:p>
            <a:r>
              <a:rPr lang="en-US" sz="8000">
                <a:solidFill>
                  <a:schemeClr val="bg1"/>
                </a:solidFill>
                <a:ea typeface="Calibri Light"/>
                <a:cs typeface="Calibri Light"/>
              </a:rPr>
              <a:t>Supreme Courts</a:t>
            </a:r>
            <a:endParaRPr lang="en-US" sz="8000">
              <a:solidFill>
                <a:schemeClr val="bg1"/>
              </a:solidFill>
            </a:endParaRPr>
          </a:p>
        </p:txBody>
      </p:sp>
      <p:sp>
        <p:nvSpPr>
          <p:cNvPr id="10" name="Rectangle 9">
            <a:extLst>
              <a:ext uri="{FF2B5EF4-FFF2-40B4-BE49-F238E27FC236}">
                <a16:creationId xmlns:a16="http://schemas.microsoft.com/office/drawing/2014/main" id="{C2C57604-0CFD-4023-B9BD-107166A253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6476" y="1100949"/>
            <a:ext cx="4996593" cy="446246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CEF67E5A-584C-E426-19D2-C3A7C96B2BF6}"/>
              </a:ext>
            </a:extLst>
          </p:cNvPr>
          <p:cNvSpPr>
            <a:spLocks noGrp="1"/>
          </p:cNvSpPr>
          <p:nvPr>
            <p:ph idx="1"/>
          </p:nvPr>
        </p:nvSpPr>
        <p:spPr>
          <a:xfrm>
            <a:off x="6268103" y="542414"/>
            <a:ext cx="4797909" cy="5023821"/>
          </a:xfrm>
        </p:spPr>
        <p:txBody>
          <a:bodyPr vert="horz" lIns="91440" tIns="45720" rIns="91440" bIns="45720" rtlCol="0" anchor="ctr">
            <a:normAutofit/>
          </a:bodyPr>
          <a:lstStyle/>
          <a:p>
            <a:r>
              <a:rPr lang="en-US" sz="1800">
                <a:solidFill>
                  <a:schemeClr val="bg1"/>
                </a:solidFill>
                <a:ea typeface="+mn-lt"/>
                <a:cs typeface="+mn-lt"/>
              </a:rPr>
              <a:t>The final word in legal conflicts belongs to supreme courts</a:t>
            </a:r>
          </a:p>
          <a:p>
            <a:r>
              <a:rPr lang="en-US" sz="1800" b="1">
                <a:solidFill>
                  <a:schemeClr val="bg1"/>
                </a:solidFill>
                <a:ea typeface="+mn-lt"/>
                <a:cs typeface="+mn-lt"/>
              </a:rPr>
              <a:t>Supreme courts</a:t>
            </a:r>
            <a:r>
              <a:rPr lang="en-US" sz="1800">
                <a:solidFill>
                  <a:schemeClr val="bg1"/>
                </a:solidFill>
                <a:ea typeface="+mn-lt"/>
                <a:cs typeface="+mn-lt"/>
              </a:rPr>
              <a:t> are the most powerful appellate courts </a:t>
            </a:r>
            <a:endParaRPr lang="en-US" sz="1800">
              <a:solidFill>
                <a:schemeClr val="bg1"/>
              </a:solidFill>
              <a:cs typeface="Calibri"/>
            </a:endParaRPr>
          </a:p>
          <a:p>
            <a:pPr lvl="2"/>
            <a:r>
              <a:rPr lang="en-US" sz="1800">
                <a:solidFill>
                  <a:schemeClr val="bg1"/>
                </a:solidFill>
                <a:ea typeface="+mn-lt"/>
                <a:cs typeface="+mn-lt"/>
              </a:rPr>
              <a:t>Rule on constitutionality of laws </a:t>
            </a:r>
          </a:p>
          <a:p>
            <a:pPr lvl="2"/>
            <a:r>
              <a:rPr lang="en-US" sz="1800">
                <a:solidFill>
                  <a:schemeClr val="bg1"/>
                </a:solidFill>
                <a:ea typeface="+mn-lt"/>
                <a:cs typeface="+mn-lt"/>
              </a:rPr>
              <a:t>Decisions that will have broadest impact</a:t>
            </a:r>
          </a:p>
          <a:p>
            <a:r>
              <a:rPr lang="en-US" sz="1800">
                <a:solidFill>
                  <a:schemeClr val="bg1"/>
                </a:solidFill>
                <a:ea typeface="+mn-lt"/>
                <a:cs typeface="+mn-lt"/>
              </a:rPr>
              <a:t>Supreme court decisions can:</a:t>
            </a:r>
          </a:p>
          <a:p>
            <a:pPr lvl="1"/>
            <a:r>
              <a:rPr lang="en-US" sz="1800">
                <a:solidFill>
                  <a:schemeClr val="bg1"/>
                </a:solidFill>
                <a:ea typeface="+mn-lt"/>
                <a:cs typeface="+mn-lt"/>
              </a:rPr>
              <a:t>Agree, overturn, or ask lower courts to review their rulings</a:t>
            </a:r>
          </a:p>
          <a:p>
            <a:endParaRPr lang="en-US" sz="1300">
              <a:solidFill>
                <a:schemeClr val="bg1"/>
              </a:solidFill>
              <a:ea typeface="+mn-lt"/>
              <a:cs typeface="+mn-lt"/>
            </a:endParaRPr>
          </a:p>
          <a:p>
            <a:endParaRPr lang="en-US" sz="1300">
              <a:solidFill>
                <a:schemeClr val="bg1"/>
              </a:solidFill>
              <a:ea typeface="+mn-lt"/>
              <a:cs typeface="+mn-lt"/>
            </a:endParaRPr>
          </a:p>
        </p:txBody>
      </p:sp>
      <p:pic>
        <p:nvPicPr>
          <p:cNvPr id="4" name="Picture 4" descr="A pyramid showing the Florida Court system with the Florida Supreme Court at the top with the 5 district court of appeals next, 20 judicial courts third, and 67 county courts as the lowest trial courts in the system. ">
            <a:extLst>
              <a:ext uri="{FF2B5EF4-FFF2-40B4-BE49-F238E27FC236}">
                <a16:creationId xmlns:a16="http://schemas.microsoft.com/office/drawing/2014/main" id="{8BD65A22-339A-BE31-3EFD-69534618EC69}"/>
              </a:ext>
            </a:extLst>
          </p:cNvPr>
          <p:cNvPicPr>
            <a:picLocks noChangeAspect="1"/>
          </p:cNvPicPr>
          <p:nvPr/>
        </p:nvPicPr>
        <p:blipFill>
          <a:blip r:embed="rId3"/>
          <a:stretch>
            <a:fillRect/>
          </a:stretch>
        </p:blipFill>
        <p:spPr>
          <a:xfrm>
            <a:off x="5921829" y="4853160"/>
            <a:ext cx="2743200" cy="1907900"/>
          </a:xfrm>
          <a:prstGeom prst="rect">
            <a:avLst/>
          </a:prstGeom>
        </p:spPr>
      </p:pic>
      <p:pic>
        <p:nvPicPr>
          <p:cNvPr id="5" name="Picture 5" descr="A pyramid showing the Federal Court system with the U.S. Supreme Court at the top with the 13 U.S. courts of appeals next, 97 district courts third, and 7 special courts as the lowest trial courts in the system">
            <a:extLst>
              <a:ext uri="{FF2B5EF4-FFF2-40B4-BE49-F238E27FC236}">
                <a16:creationId xmlns:a16="http://schemas.microsoft.com/office/drawing/2014/main" id="{1F286581-2834-E532-F784-887EADE2691F}"/>
              </a:ext>
            </a:extLst>
          </p:cNvPr>
          <p:cNvPicPr>
            <a:picLocks noChangeAspect="1"/>
          </p:cNvPicPr>
          <p:nvPr/>
        </p:nvPicPr>
        <p:blipFill>
          <a:blip r:embed="rId4"/>
          <a:stretch>
            <a:fillRect/>
          </a:stretch>
        </p:blipFill>
        <p:spPr>
          <a:xfrm>
            <a:off x="9184189" y="4939995"/>
            <a:ext cx="2676236" cy="170978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925524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BFE2F78B-212A-F2F3-4B8C-0BA3803AEBCA}"/>
              </a:ext>
            </a:extLst>
          </p:cNvPr>
          <p:cNvSpPr>
            <a:spLocks noGrp="1"/>
          </p:cNvSpPr>
          <p:nvPr>
            <p:ph type="title"/>
          </p:nvPr>
        </p:nvSpPr>
        <p:spPr>
          <a:xfrm>
            <a:off x="922635" y="1250575"/>
            <a:ext cx="4604274" cy="4163210"/>
          </a:xfrm>
        </p:spPr>
        <p:txBody>
          <a:bodyPr anchor="ctr">
            <a:normAutofit/>
          </a:bodyPr>
          <a:lstStyle/>
          <a:p>
            <a:r>
              <a:rPr lang="en-US" sz="7400">
                <a:solidFill>
                  <a:schemeClr val="bg1"/>
                </a:solidFill>
                <a:cs typeface="Calibri Light"/>
              </a:rPr>
              <a:t>Supreme Courts Continued</a:t>
            </a:r>
            <a:endParaRPr lang="en-US" sz="7400">
              <a:solidFill>
                <a:schemeClr val="bg1"/>
              </a:solidFill>
            </a:endParaRPr>
          </a:p>
        </p:txBody>
      </p:sp>
      <p:sp>
        <p:nvSpPr>
          <p:cNvPr id="10" name="Rectangle 9">
            <a:extLst>
              <a:ext uri="{FF2B5EF4-FFF2-40B4-BE49-F238E27FC236}">
                <a16:creationId xmlns:a16="http://schemas.microsoft.com/office/drawing/2014/main" id="{C2C57604-0CFD-4023-B9BD-107166A253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6476" y="1100949"/>
            <a:ext cx="4996593" cy="446246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38B70C76-7C87-E8BF-7E69-BC0B1473C6BF}"/>
              </a:ext>
            </a:extLst>
          </p:cNvPr>
          <p:cNvSpPr>
            <a:spLocks noGrp="1"/>
          </p:cNvSpPr>
          <p:nvPr>
            <p:ph idx="1"/>
          </p:nvPr>
        </p:nvSpPr>
        <p:spPr>
          <a:xfrm>
            <a:off x="6318345" y="48370"/>
            <a:ext cx="4797909" cy="5023821"/>
          </a:xfrm>
        </p:spPr>
        <p:txBody>
          <a:bodyPr vert="horz" lIns="91440" tIns="45720" rIns="91440" bIns="45720" rtlCol="0" anchor="ctr">
            <a:noAutofit/>
          </a:bodyPr>
          <a:lstStyle/>
          <a:p>
            <a:r>
              <a:rPr lang="en-US" sz="1800" dirty="0">
                <a:solidFill>
                  <a:schemeClr val="bg1"/>
                </a:solidFill>
                <a:ea typeface="+mn-lt"/>
                <a:cs typeface="+mn-lt"/>
              </a:rPr>
              <a:t>Supreme court </a:t>
            </a:r>
            <a:r>
              <a:rPr lang="en-US" sz="1800" b="1" dirty="0">
                <a:solidFill>
                  <a:schemeClr val="bg1"/>
                </a:solidFill>
                <a:ea typeface="+mn-lt"/>
                <a:cs typeface="+mn-lt"/>
              </a:rPr>
              <a:t>justices</a:t>
            </a:r>
            <a:r>
              <a:rPr lang="en-US" sz="1800" dirty="0">
                <a:solidFill>
                  <a:schemeClr val="bg1"/>
                </a:solidFill>
                <a:ea typeface="+mn-lt"/>
                <a:cs typeface="+mn-lt"/>
              </a:rPr>
              <a:t> decide which cases they accept, but they don't take many cases.</a:t>
            </a:r>
          </a:p>
          <a:p>
            <a:r>
              <a:rPr lang="en-US" sz="1800" dirty="0">
                <a:solidFill>
                  <a:schemeClr val="bg1"/>
                </a:solidFill>
                <a:ea typeface="+mn-lt"/>
                <a:cs typeface="+mn-lt"/>
              </a:rPr>
              <a:t>Florida has a Supreme Court </a:t>
            </a:r>
          </a:p>
          <a:p>
            <a:pPr lvl="1"/>
            <a:r>
              <a:rPr lang="en-US" sz="1800" dirty="0">
                <a:solidFill>
                  <a:schemeClr val="bg1"/>
                </a:solidFill>
                <a:ea typeface="+mn-lt"/>
                <a:cs typeface="+mn-lt"/>
              </a:rPr>
              <a:t>Rulings only apply to Florida </a:t>
            </a:r>
          </a:p>
          <a:p>
            <a:pPr lvl="1"/>
            <a:r>
              <a:rPr lang="en-US" sz="1800" dirty="0">
                <a:solidFill>
                  <a:schemeClr val="bg1"/>
                </a:solidFill>
                <a:ea typeface="+mn-lt"/>
                <a:cs typeface="+mn-lt"/>
              </a:rPr>
              <a:t>Rulings can be appealed to the U.S. Supreme Court</a:t>
            </a:r>
          </a:p>
          <a:p>
            <a:r>
              <a:rPr lang="en-US" sz="1800" dirty="0">
                <a:solidFill>
                  <a:schemeClr val="bg1"/>
                </a:solidFill>
                <a:ea typeface="+mn-lt"/>
                <a:cs typeface="+mn-lt"/>
              </a:rPr>
              <a:t>The U.S. Supreme Court is the most powerful court in the country.</a:t>
            </a:r>
          </a:p>
          <a:p>
            <a:pPr lvl="1"/>
            <a:r>
              <a:rPr lang="en-US" sz="1800" dirty="0">
                <a:solidFill>
                  <a:schemeClr val="bg1"/>
                </a:solidFill>
                <a:ea typeface="+mn-lt"/>
                <a:cs typeface="+mn-lt"/>
              </a:rPr>
              <a:t>Rulings apply to the entire country</a:t>
            </a:r>
          </a:p>
          <a:p>
            <a:pPr lvl="1"/>
            <a:r>
              <a:rPr lang="en-US" sz="1800" dirty="0">
                <a:solidFill>
                  <a:schemeClr val="bg1"/>
                </a:solidFill>
                <a:ea typeface="+mn-lt"/>
                <a:cs typeface="+mn-lt"/>
              </a:rPr>
              <a:t>Cannot be appealed</a:t>
            </a:r>
          </a:p>
          <a:p>
            <a:r>
              <a:rPr lang="en-US" sz="1800" dirty="0">
                <a:solidFill>
                  <a:schemeClr val="bg1"/>
                </a:solidFill>
                <a:ea typeface="Calibri"/>
                <a:cs typeface="Calibri"/>
              </a:rPr>
              <a:t>Unlikely that YOUR case is going to the Supreme Court!</a:t>
            </a:r>
          </a:p>
        </p:txBody>
      </p:sp>
      <p:pic>
        <p:nvPicPr>
          <p:cNvPr id="4" name="Picture 4" descr="Picture of the Florida Supreme Court justices. ">
            <a:extLst>
              <a:ext uri="{FF2B5EF4-FFF2-40B4-BE49-F238E27FC236}">
                <a16:creationId xmlns:a16="http://schemas.microsoft.com/office/drawing/2014/main" id="{37F01AEC-656B-05BF-11A3-3CACAAFE3123}"/>
              </a:ext>
            </a:extLst>
          </p:cNvPr>
          <p:cNvPicPr>
            <a:picLocks noChangeAspect="1"/>
          </p:cNvPicPr>
          <p:nvPr/>
        </p:nvPicPr>
        <p:blipFill>
          <a:blip r:embed="rId3"/>
          <a:stretch>
            <a:fillRect/>
          </a:stretch>
        </p:blipFill>
        <p:spPr>
          <a:xfrm>
            <a:off x="6093645" y="4758051"/>
            <a:ext cx="2047875" cy="2047875"/>
          </a:xfrm>
          <a:prstGeom prst="rect">
            <a:avLst/>
          </a:prstGeom>
        </p:spPr>
      </p:pic>
      <p:pic>
        <p:nvPicPr>
          <p:cNvPr id="5" name="Picture 5" descr="Photo of the U.S. Supreme Court Justices. &#10;">
            <a:extLst>
              <a:ext uri="{FF2B5EF4-FFF2-40B4-BE49-F238E27FC236}">
                <a16:creationId xmlns:a16="http://schemas.microsoft.com/office/drawing/2014/main" id="{7A743ED5-ABE8-2B25-6468-EB046CF01002}"/>
              </a:ext>
            </a:extLst>
          </p:cNvPr>
          <p:cNvPicPr>
            <a:picLocks noChangeAspect="1"/>
          </p:cNvPicPr>
          <p:nvPr/>
        </p:nvPicPr>
        <p:blipFill>
          <a:blip r:embed="rId4"/>
          <a:stretch>
            <a:fillRect/>
          </a:stretch>
        </p:blipFill>
        <p:spPr>
          <a:xfrm>
            <a:off x="9605124" y="4936254"/>
            <a:ext cx="2276475" cy="1524000"/>
          </a:xfrm>
          <a:prstGeom prst="rect">
            <a:avLst/>
          </a:prstGeom>
        </p:spPr>
      </p:pic>
      <p:sp>
        <p:nvSpPr>
          <p:cNvPr id="6" name="TextBox 5">
            <a:extLst>
              <a:ext uri="{FF2B5EF4-FFF2-40B4-BE49-F238E27FC236}">
                <a16:creationId xmlns:a16="http://schemas.microsoft.com/office/drawing/2014/main" id="{9ED2E6E8-387E-74A1-4E22-8B25411EAF66}"/>
              </a:ext>
            </a:extLst>
          </p:cNvPr>
          <p:cNvSpPr txBox="1"/>
          <p:nvPr/>
        </p:nvSpPr>
        <p:spPr>
          <a:xfrm>
            <a:off x="5972070" y="6415873"/>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rPr>
              <a:t>Florida Supreme Court</a:t>
            </a:r>
            <a:endParaRPr lang="en-US">
              <a:solidFill>
                <a:schemeClr val="bg1"/>
              </a:solidFill>
              <a:cs typeface="Calibri"/>
            </a:endParaRPr>
          </a:p>
        </p:txBody>
      </p:sp>
      <p:sp>
        <p:nvSpPr>
          <p:cNvPr id="7" name="TextBox 6">
            <a:extLst>
              <a:ext uri="{FF2B5EF4-FFF2-40B4-BE49-F238E27FC236}">
                <a16:creationId xmlns:a16="http://schemas.microsoft.com/office/drawing/2014/main" id="{64E545B4-D15C-9A6D-BCDD-623E2B858887}"/>
              </a:ext>
            </a:extLst>
          </p:cNvPr>
          <p:cNvSpPr txBox="1"/>
          <p:nvPr/>
        </p:nvSpPr>
        <p:spPr>
          <a:xfrm>
            <a:off x="9849060" y="6273520"/>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FFFF"/>
                </a:solidFill>
              </a:rPr>
              <a:t>U.S. Supreme Court</a:t>
            </a:r>
            <a:endParaRPr lang="en-US">
              <a:solidFill>
                <a:srgbClr val="FFFFFF"/>
              </a:solidFill>
              <a:cs typeface="Calibri"/>
            </a:endParaRPr>
          </a:p>
        </p:txBody>
      </p:sp>
    </p:spTree>
    <p:extLst>
      <p:ext uri="{BB962C8B-B14F-4D97-AF65-F5344CB8AC3E}">
        <p14:creationId xmlns:p14="http://schemas.microsoft.com/office/powerpoint/2010/main" val="3316705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01D2D4C0-9B9A-AD47-650B-B3E9FF6C5F1C}"/>
              </a:ext>
            </a:extLst>
          </p:cNvPr>
          <p:cNvSpPr>
            <a:spLocks noGrp="1"/>
          </p:cNvSpPr>
          <p:nvPr>
            <p:ph type="title"/>
          </p:nvPr>
        </p:nvSpPr>
        <p:spPr>
          <a:xfrm>
            <a:off x="922635" y="1250575"/>
            <a:ext cx="4604274" cy="4163210"/>
          </a:xfrm>
        </p:spPr>
        <p:txBody>
          <a:bodyPr anchor="ctr">
            <a:normAutofit/>
          </a:bodyPr>
          <a:lstStyle/>
          <a:p>
            <a:r>
              <a:rPr lang="en-US" sz="7400" dirty="0">
                <a:solidFill>
                  <a:schemeClr val="bg1"/>
                </a:solidFill>
                <a:ea typeface="Calibri Light"/>
                <a:cs typeface="Calibri Light"/>
              </a:rPr>
              <a:t>Reflection  Question</a:t>
            </a:r>
            <a:endParaRPr lang="en-US" sz="7400" dirty="0">
              <a:solidFill>
                <a:schemeClr val="bg1"/>
              </a:solidFill>
            </a:endParaRPr>
          </a:p>
        </p:txBody>
      </p:sp>
      <p:sp>
        <p:nvSpPr>
          <p:cNvPr id="10" name="Rectangle 9">
            <a:extLst>
              <a:ext uri="{FF2B5EF4-FFF2-40B4-BE49-F238E27FC236}">
                <a16:creationId xmlns:a16="http://schemas.microsoft.com/office/drawing/2014/main" id="{C2C57604-0CFD-4023-B9BD-107166A253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6476" y="1100949"/>
            <a:ext cx="4996593" cy="446246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F83BA8F-D2D8-94EA-4600-39654AED83FF}"/>
              </a:ext>
            </a:extLst>
          </p:cNvPr>
          <p:cNvSpPr>
            <a:spLocks noGrp="1"/>
          </p:cNvSpPr>
          <p:nvPr>
            <p:ph idx="1"/>
          </p:nvPr>
        </p:nvSpPr>
        <p:spPr>
          <a:xfrm>
            <a:off x="6293224" y="860612"/>
            <a:ext cx="4797909" cy="5023821"/>
          </a:xfrm>
        </p:spPr>
        <p:txBody>
          <a:bodyPr vert="horz" lIns="91440" tIns="45720" rIns="91440" bIns="45720" rtlCol="0" anchor="ctr">
            <a:normAutofit/>
          </a:bodyPr>
          <a:lstStyle/>
          <a:p>
            <a:r>
              <a:rPr lang="en-US" sz="2000">
                <a:solidFill>
                  <a:schemeClr val="bg1"/>
                </a:solidFill>
                <a:cs typeface="Calibri"/>
              </a:rPr>
              <a:t>Why are supreme courts so powerful in the U.S. legal system?</a:t>
            </a:r>
            <a:endParaRPr lang="en-US" sz="2000">
              <a:solidFill>
                <a:schemeClr val="bg1"/>
              </a:solidFill>
            </a:endParaRPr>
          </a:p>
        </p:txBody>
      </p:sp>
    </p:spTree>
    <p:extLst>
      <p:ext uri="{BB962C8B-B14F-4D97-AF65-F5344CB8AC3E}">
        <p14:creationId xmlns:p14="http://schemas.microsoft.com/office/powerpoint/2010/main" val="3362363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2B9923AC-8A6B-F4D2-4489-0E1A6ED58187}"/>
              </a:ext>
            </a:extLst>
          </p:cNvPr>
          <p:cNvSpPr>
            <a:spLocks noGrp="1"/>
          </p:cNvSpPr>
          <p:nvPr>
            <p:ph type="title"/>
          </p:nvPr>
        </p:nvSpPr>
        <p:spPr>
          <a:xfrm>
            <a:off x="838200" y="448721"/>
            <a:ext cx="4707671" cy="1225650"/>
          </a:xfrm>
        </p:spPr>
        <p:txBody>
          <a:bodyPr anchor="b">
            <a:normAutofit/>
          </a:bodyPr>
          <a:lstStyle/>
          <a:p>
            <a:r>
              <a:rPr lang="en-US" sz="3800">
                <a:solidFill>
                  <a:schemeClr val="bg1"/>
                </a:solidFill>
                <a:cs typeface="Calibri Light"/>
              </a:rPr>
              <a:t>Learning Goals</a:t>
            </a:r>
            <a:endParaRPr lang="en-US" sz="3800">
              <a:solidFill>
                <a:schemeClr val="bg1"/>
              </a:solidFill>
            </a:endParaRPr>
          </a:p>
        </p:txBody>
      </p:sp>
      <p:cxnSp>
        <p:nvCxnSpPr>
          <p:cNvPr id="11" name="Straight Connector 10">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C5DF3E1-9902-612F-08D0-AF4D30F88B49}"/>
              </a:ext>
            </a:extLst>
          </p:cNvPr>
          <p:cNvSpPr>
            <a:spLocks noGrp="1"/>
          </p:cNvSpPr>
          <p:nvPr>
            <p:ph idx="1"/>
          </p:nvPr>
        </p:nvSpPr>
        <p:spPr>
          <a:xfrm>
            <a:off x="897769" y="1909192"/>
            <a:ext cx="4586513" cy="3647710"/>
          </a:xfrm>
        </p:spPr>
        <p:txBody>
          <a:bodyPr vert="horz" lIns="91440" tIns="45720" rIns="91440" bIns="45720" rtlCol="0" anchor="t">
            <a:normAutofit/>
          </a:bodyPr>
          <a:lstStyle/>
          <a:p>
            <a:r>
              <a:rPr lang="en-US" sz="2000" dirty="0">
                <a:solidFill>
                  <a:schemeClr val="bg1"/>
                </a:solidFill>
                <a:cs typeface="Calibri"/>
              </a:rPr>
              <a:t>Explore the role of the court system in interpreting laws and settling conflicts</a:t>
            </a:r>
            <a:endParaRPr lang="en-US" sz="2000" dirty="0">
              <a:solidFill>
                <a:schemeClr val="bg1"/>
              </a:solidFill>
              <a:ea typeface="+mn-lt"/>
              <a:cs typeface="+mn-lt"/>
            </a:endParaRPr>
          </a:p>
          <a:p>
            <a:pPr>
              <a:buFont typeface="Arial,Sans-Serif" panose="020B0604020202020204" pitchFamily="34" charset="0"/>
            </a:pPr>
            <a:r>
              <a:rPr lang="en-US" sz="2000" dirty="0">
                <a:solidFill>
                  <a:schemeClr val="bg1"/>
                </a:solidFill>
                <a:cs typeface="Calibri"/>
              </a:rPr>
              <a:t>Explain why the U.S. Supreme Court is the highest court in the system</a:t>
            </a:r>
            <a:endParaRPr lang="en-US" sz="2000">
              <a:solidFill>
                <a:schemeClr val="bg1"/>
              </a:solidFill>
              <a:ea typeface="+mn-lt"/>
              <a:cs typeface="+mn-lt"/>
            </a:endParaRPr>
          </a:p>
          <a:p>
            <a:pPr>
              <a:buFont typeface="Arial,Sans-Serif" panose="020B0604020202020204" pitchFamily="34" charset="0"/>
            </a:pPr>
            <a:r>
              <a:rPr lang="en-US" sz="2000" dirty="0">
                <a:solidFill>
                  <a:schemeClr val="bg1"/>
                </a:solidFill>
                <a:cs typeface="Calibri"/>
              </a:rPr>
              <a:t>Explain why both the United States and Florida have supreme courts</a:t>
            </a:r>
          </a:p>
        </p:txBody>
      </p:sp>
      <p:cxnSp>
        <p:nvCxnSpPr>
          <p:cNvPr id="13" name="Straight Connector 12">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4" name="Picture 4" descr="A inside look of the U.S. Supreme Court from the doorway facing the justices bench, or where they sit. ">
            <a:extLst>
              <a:ext uri="{FF2B5EF4-FFF2-40B4-BE49-F238E27FC236}">
                <a16:creationId xmlns:a16="http://schemas.microsoft.com/office/drawing/2014/main" id="{536E1868-9208-21A2-8E4C-3F26B9B85EF1}"/>
              </a:ext>
            </a:extLst>
          </p:cNvPr>
          <p:cNvPicPr>
            <a:picLocks noChangeAspect="1"/>
          </p:cNvPicPr>
          <p:nvPr/>
        </p:nvPicPr>
        <p:blipFill>
          <a:blip r:embed="rId2"/>
          <a:stretch>
            <a:fillRect/>
          </a:stretch>
        </p:blipFill>
        <p:spPr>
          <a:xfrm>
            <a:off x="6525453" y="0"/>
            <a:ext cx="5023485" cy="6858000"/>
          </a:xfrm>
          <a:prstGeom prst="rect">
            <a:avLst/>
          </a:prstGeom>
        </p:spPr>
      </p:pic>
    </p:spTree>
    <p:extLst>
      <p:ext uri="{BB962C8B-B14F-4D97-AF65-F5344CB8AC3E}">
        <p14:creationId xmlns:p14="http://schemas.microsoft.com/office/powerpoint/2010/main" val="62385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7F620-FCEE-4442-A6B0-5CDFE63A2639}"/>
              </a:ext>
            </a:extLst>
          </p:cNvPr>
          <p:cNvSpPr>
            <a:spLocks noGrp="1"/>
          </p:cNvSpPr>
          <p:nvPr>
            <p:ph type="title" idx="4294967295"/>
          </p:nvPr>
        </p:nvSpPr>
        <p:spPr>
          <a:xfrm>
            <a:off x="0" y="203200"/>
            <a:ext cx="11360150" cy="763588"/>
          </a:xfrm>
        </p:spPr>
        <p:txBody>
          <a:bodyPr>
            <a:normAutofit fontScale="90000"/>
          </a:bodyPr>
          <a:lstStyle/>
          <a:p>
            <a:r>
              <a:rPr lang="en-US" sz="4800" b="1"/>
              <a:t>Sources</a:t>
            </a:r>
            <a:br>
              <a:rPr lang="en-US" sz="4800" b="1"/>
            </a:br>
            <a:br>
              <a:rPr lang="en-US" sz="1867" b="1"/>
            </a:br>
            <a:r>
              <a:rPr lang="en-US" sz="1867" b="1"/>
              <a:t>All images licensed from iStock, ThinkStock, or Getty images unless otherwise noted.</a:t>
            </a:r>
          </a:p>
        </p:txBody>
      </p:sp>
      <p:sp>
        <p:nvSpPr>
          <p:cNvPr id="3" name="Text Placeholder 2">
            <a:extLst>
              <a:ext uri="{FF2B5EF4-FFF2-40B4-BE49-F238E27FC236}">
                <a16:creationId xmlns:a16="http://schemas.microsoft.com/office/drawing/2014/main" id="{DBCDF085-13E5-2B4D-B81A-551D33ED4784}"/>
              </a:ext>
            </a:extLst>
          </p:cNvPr>
          <p:cNvSpPr>
            <a:spLocks noGrp="1"/>
          </p:cNvSpPr>
          <p:nvPr>
            <p:ph type="body" idx="4294967295"/>
          </p:nvPr>
        </p:nvSpPr>
        <p:spPr>
          <a:xfrm>
            <a:off x="830263" y="1849438"/>
            <a:ext cx="11361737" cy="3957637"/>
          </a:xfrm>
        </p:spPr>
        <p:txBody>
          <a:bodyPr vert="horz" lIns="91440" tIns="45720" rIns="91440" bIns="45720" rtlCol="0" anchor="t">
            <a:normAutofit/>
          </a:bodyPr>
          <a:lstStyle/>
          <a:p>
            <a:pPr marL="0" indent="0">
              <a:lnSpc>
                <a:spcPct val="100000"/>
              </a:lnSpc>
              <a:spcBef>
                <a:spcPts val="0"/>
              </a:spcBef>
              <a:buNone/>
            </a:pPr>
            <a:r>
              <a:rPr lang="en-US" sz="1700"/>
              <a:t>1. </a:t>
            </a:r>
            <a:r>
              <a:rPr lang="en-US" sz="1700">
                <a:ea typeface="+mn-lt"/>
                <a:cs typeface="+mn-lt"/>
              </a:rPr>
              <a:t>Supreme Court of the U.S. </a:t>
            </a:r>
            <a:r>
              <a:rPr lang="en-US" sz="1700"/>
              <a:t>Public Domain https://commons.wikimedia.org/w/index.php?curid=45999</a:t>
            </a:r>
            <a:endParaRPr lang="en-US" sz="1050"/>
          </a:p>
          <a:p>
            <a:pPr marL="0" indent="0">
              <a:lnSpc>
                <a:spcPct val="100000"/>
              </a:lnSpc>
              <a:spcBef>
                <a:spcPts val="0"/>
              </a:spcBef>
              <a:buNone/>
            </a:pPr>
            <a:r>
              <a:rPr lang="en-US" sz="1600"/>
              <a:t>3. Signing of the U.S. Constitution </a:t>
            </a:r>
            <a:r>
              <a:rPr lang="en-US" sz="1600">
                <a:ea typeface="+mn-lt"/>
                <a:cs typeface="+mn-lt"/>
              </a:rPr>
              <a:t>By Howard Chandler Christy Public Domain, https://commons.wikimedia.org/w/index.php?curid=662340</a:t>
            </a:r>
            <a:endParaRPr lang="en-US" sz="1050">
              <a:ea typeface="+mn-lt"/>
              <a:cs typeface="+mn-lt"/>
            </a:endParaRPr>
          </a:p>
          <a:p>
            <a:pPr marL="0" indent="0">
              <a:lnSpc>
                <a:spcPct val="100000"/>
              </a:lnSpc>
              <a:spcBef>
                <a:spcPts val="0"/>
              </a:spcBef>
              <a:buNone/>
            </a:pPr>
            <a:r>
              <a:rPr lang="en-US" sz="1600">
                <a:cs typeface="Calibri"/>
              </a:rPr>
              <a:t>3. James Madison </a:t>
            </a:r>
            <a:r>
              <a:rPr lang="en-US" sz="1600">
                <a:ea typeface="+mn-lt"/>
                <a:cs typeface="+mn-lt"/>
              </a:rPr>
              <a:t>By John Vanderlyn Public Domain, https://commons.wikimedia.org/w/index.php?curid=73110465</a:t>
            </a:r>
            <a:endParaRPr lang="en-US" sz="1600">
              <a:cs typeface="Calibri"/>
            </a:endParaRPr>
          </a:p>
          <a:p>
            <a:pPr marL="0" indent="0">
              <a:lnSpc>
                <a:spcPct val="100000"/>
              </a:lnSpc>
              <a:spcBef>
                <a:spcPts val="0"/>
              </a:spcBef>
              <a:buNone/>
            </a:pPr>
            <a:r>
              <a:rPr lang="en-US" sz="1600"/>
              <a:t>4. Branches of Government </a:t>
            </a:r>
            <a:r>
              <a:rPr lang="en-US" sz="1600">
                <a:ea typeface="+mn-lt"/>
                <a:cs typeface="+mn-lt"/>
              </a:rPr>
              <a:t>https://www.usa.gov/branches-of-government</a:t>
            </a:r>
            <a:endParaRPr lang="en-US" sz="1050">
              <a:ea typeface="+mn-lt"/>
              <a:cs typeface="+mn-lt"/>
            </a:endParaRPr>
          </a:p>
          <a:p>
            <a:pPr marL="0" indent="0">
              <a:lnSpc>
                <a:spcPct val="100000"/>
              </a:lnSpc>
              <a:spcBef>
                <a:spcPts val="0"/>
              </a:spcBef>
              <a:buNone/>
            </a:pPr>
            <a:r>
              <a:rPr lang="en-US" sz="1600"/>
              <a:t>4. U.S. Supreme Court Seal </a:t>
            </a:r>
            <a:r>
              <a:rPr lang="en-US" sz="1600">
                <a:ea typeface="+mn-lt"/>
                <a:cs typeface="+mn-lt"/>
              </a:rPr>
              <a:t>By Original: Public Domain, https://commons.wikimedia.org/w/index.php?curid=1831846</a:t>
            </a:r>
            <a:endParaRPr lang="en-US" sz="1050">
              <a:ea typeface="+mn-lt"/>
              <a:cs typeface="+mn-lt"/>
            </a:endParaRPr>
          </a:p>
          <a:p>
            <a:pPr marL="0" indent="0">
              <a:lnSpc>
                <a:spcPct val="100000"/>
              </a:lnSpc>
              <a:spcBef>
                <a:spcPts val="0"/>
              </a:spcBef>
              <a:buNone/>
            </a:pPr>
            <a:r>
              <a:rPr lang="en-US" sz="1600"/>
              <a:t>10. Bill of Rights,</a:t>
            </a:r>
            <a:r>
              <a:rPr lang="en-US" sz="1600">
                <a:ea typeface="+mn-lt"/>
                <a:cs typeface="+mn-lt"/>
              </a:rPr>
              <a:t> National Archives and Records Administration, cataloged under the National Archives Identifier (NAID) 1408042, Public Domain, https://commons.wikimedia.org/w/index.php?curid=661347</a:t>
            </a:r>
            <a:endParaRPr lang="en-US" sz="1050">
              <a:ea typeface="+mn-lt"/>
              <a:cs typeface="+mn-lt"/>
            </a:endParaRPr>
          </a:p>
          <a:p>
            <a:pPr marL="0" indent="0">
              <a:lnSpc>
                <a:spcPct val="100000"/>
              </a:lnSpc>
              <a:spcBef>
                <a:spcPts val="0"/>
              </a:spcBef>
              <a:buNone/>
            </a:pPr>
            <a:r>
              <a:rPr lang="en-US" sz="1600">
                <a:cs typeface="Calibri"/>
              </a:rPr>
              <a:t>16. Florida State Courts System - https://www.flcourts.org/content/download/545417/file/Florida%20Court%20Structure.pdf</a:t>
            </a:r>
            <a:endParaRPr lang="en-US" sz="1600">
              <a:ea typeface="+mn-lt"/>
              <a:cs typeface="+mn-lt"/>
            </a:endParaRPr>
          </a:p>
          <a:p>
            <a:pPr marL="0" indent="0">
              <a:lnSpc>
                <a:spcPct val="100000"/>
              </a:lnSpc>
              <a:spcBef>
                <a:spcPts val="0"/>
              </a:spcBef>
              <a:buNone/>
            </a:pPr>
            <a:r>
              <a:rPr lang="en-US" sz="1600">
                <a:cs typeface="Calibri"/>
              </a:rPr>
              <a:t>16. Federal Court System, author created. </a:t>
            </a:r>
          </a:p>
          <a:p>
            <a:pPr marL="0" indent="0">
              <a:lnSpc>
                <a:spcPct val="100000"/>
              </a:lnSpc>
              <a:spcBef>
                <a:spcPts val="0"/>
              </a:spcBef>
              <a:buNone/>
            </a:pPr>
            <a:r>
              <a:rPr lang="en-US" sz="1600">
                <a:cs typeface="Calibri"/>
              </a:rPr>
              <a:t>17. Florida Supreme Court - Wikicommons Public Domain, https://commons.wikimedia.org/w/index.php?curid=78916911</a:t>
            </a:r>
            <a:endParaRPr lang="en-US" sz="1600">
              <a:ea typeface="+mn-lt"/>
              <a:cs typeface="+mn-lt"/>
            </a:endParaRPr>
          </a:p>
          <a:p>
            <a:pPr marL="0" indent="0">
              <a:lnSpc>
                <a:spcPct val="100000"/>
              </a:lnSpc>
              <a:spcBef>
                <a:spcPts val="0"/>
              </a:spcBef>
              <a:buNone/>
            </a:pPr>
            <a:r>
              <a:rPr lang="en-US" sz="1600">
                <a:ea typeface="+mn-lt"/>
                <a:cs typeface="+mn-lt"/>
              </a:rPr>
              <a:t>US Supreme Cout – Wikicommons </a:t>
            </a:r>
            <a:r>
              <a:rPr lang="en-US" sz="1600">
                <a:cs typeface="Calibri"/>
              </a:rPr>
              <a:t>Public Domain, https://commons.wikimedia.org/w/index.php?curid=104983226</a:t>
            </a:r>
            <a:endParaRPr lang="en-US" sz="1600">
              <a:ea typeface="+mn-lt"/>
              <a:cs typeface="+mn-lt"/>
            </a:endParaRPr>
          </a:p>
          <a:p>
            <a:pPr marL="0" indent="0">
              <a:lnSpc>
                <a:spcPct val="100000"/>
              </a:lnSpc>
              <a:spcBef>
                <a:spcPts val="0"/>
              </a:spcBef>
              <a:buNone/>
            </a:pPr>
            <a:endParaRPr lang="en-US" sz="1600">
              <a:cs typeface="Calibri"/>
            </a:endParaRPr>
          </a:p>
          <a:p>
            <a:pPr marL="0" indent="0">
              <a:lnSpc>
                <a:spcPct val="100000"/>
              </a:lnSpc>
              <a:spcBef>
                <a:spcPts val="0"/>
              </a:spcBef>
              <a:buNone/>
            </a:pPr>
            <a:br>
              <a:rPr lang="en-US" sz="1600"/>
            </a:br>
            <a:endParaRPr lang="en-US" sz="1050">
              <a:cs typeface="Calibri" panose="020F0502020204030204"/>
            </a:endParaRPr>
          </a:p>
          <a:p>
            <a:pPr marL="151765" indent="0">
              <a:buNone/>
            </a:pPr>
            <a:endParaRPr lang="en-US">
              <a:solidFill>
                <a:schemeClr val="tx1"/>
              </a:solidFill>
              <a:cs typeface="Calibri" panose="020F0502020204030204"/>
            </a:endParaRPr>
          </a:p>
        </p:txBody>
      </p:sp>
      <p:pic>
        <p:nvPicPr>
          <p:cNvPr id="6" name="Picture 5">
            <a:extLst>
              <a:ext uri="{FF2B5EF4-FFF2-40B4-BE49-F238E27FC236}">
                <a16:creationId xmlns:a16="http://schemas.microsoft.com/office/drawing/2014/main" id="{42353FE2-1F1E-5945-889A-73DE1F086BD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6131984"/>
            <a:ext cx="6341296" cy="690475"/>
          </a:xfrm>
          <a:prstGeom prst="rect">
            <a:avLst/>
          </a:prstGeom>
        </p:spPr>
      </p:pic>
      <p:sp>
        <p:nvSpPr>
          <p:cNvPr id="8" name="Footer Placeholder 4">
            <a:extLst>
              <a:ext uri="{FF2B5EF4-FFF2-40B4-BE49-F238E27FC236}">
                <a16:creationId xmlns:a16="http://schemas.microsoft.com/office/drawing/2014/main" id="{612DEADA-ADDF-6941-9DD1-C80971E564B0}"/>
              </a:ext>
            </a:extLst>
          </p:cNvPr>
          <p:cNvSpPr txBox="1">
            <a:spLocks/>
          </p:cNvSpPr>
          <p:nvPr/>
        </p:nvSpPr>
        <p:spPr>
          <a:xfrm>
            <a:off x="4425516" y="6251576"/>
            <a:ext cx="7673009" cy="486833"/>
          </a:xfrm>
          <a:prstGeom prst="rect">
            <a:avLst/>
          </a:prstGeom>
        </p:spPr>
        <p:txBody>
          <a:bodyPr vert="horz" lIns="121920" tIns="60960" rIns="121920" bIns="60960" rtlCol="0" anchor="ct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defRPr sz="1200" b="0" i="0" u="none" strike="noStrike" cap="none">
                <a:solidFill>
                  <a:schemeClr val="tx1">
                    <a:tint val="75000"/>
                  </a:schemeClr>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467">
                <a:solidFill>
                  <a:schemeClr val="tx1">
                    <a:lumMod val="65000"/>
                    <a:lumOff val="35000"/>
                  </a:schemeClr>
                </a:solidFill>
              </a:rPr>
              <a:t>Copyright © CPALMS / Florida State University – All Rights Reserved.</a:t>
            </a:r>
          </a:p>
        </p:txBody>
      </p:sp>
    </p:spTree>
    <p:extLst>
      <p:ext uri="{BB962C8B-B14F-4D97-AF65-F5344CB8AC3E}">
        <p14:creationId xmlns:p14="http://schemas.microsoft.com/office/powerpoint/2010/main" val="304572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3148D294-873B-B6AE-754E-FB0C97AD4798}"/>
              </a:ext>
            </a:extLst>
          </p:cNvPr>
          <p:cNvSpPr>
            <a:spLocks noGrp="1"/>
          </p:cNvSpPr>
          <p:nvPr>
            <p:ph type="title"/>
          </p:nvPr>
        </p:nvSpPr>
        <p:spPr>
          <a:xfrm>
            <a:off x="830345" y="857215"/>
            <a:ext cx="4715526" cy="754311"/>
          </a:xfrm>
        </p:spPr>
        <p:txBody>
          <a:bodyPr anchor="b">
            <a:normAutofit/>
          </a:bodyPr>
          <a:lstStyle/>
          <a:p>
            <a:r>
              <a:rPr lang="en-US" sz="3800">
                <a:solidFill>
                  <a:schemeClr val="bg1"/>
                </a:solidFill>
                <a:cs typeface="Calibri Light"/>
              </a:rPr>
              <a:t>Background</a:t>
            </a:r>
            <a:endParaRPr lang="en-US" sz="3800">
              <a:solidFill>
                <a:schemeClr val="bg1"/>
              </a:solidFill>
            </a:endParaRPr>
          </a:p>
        </p:txBody>
      </p:sp>
      <p:cxnSp>
        <p:nvCxnSpPr>
          <p:cNvPr id="23" name="Straight Connector 22">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D0AC630-D619-57AC-4AB6-090178880763}"/>
              </a:ext>
            </a:extLst>
          </p:cNvPr>
          <p:cNvSpPr>
            <a:spLocks noGrp="1"/>
          </p:cNvSpPr>
          <p:nvPr>
            <p:ph idx="1"/>
          </p:nvPr>
        </p:nvSpPr>
        <p:spPr>
          <a:xfrm>
            <a:off x="897769" y="2026423"/>
            <a:ext cx="4586513" cy="4205462"/>
          </a:xfrm>
        </p:spPr>
        <p:txBody>
          <a:bodyPr vert="horz" lIns="91440" tIns="45720" rIns="91440" bIns="45720" rtlCol="0" anchor="ctr">
            <a:noAutofit/>
          </a:bodyPr>
          <a:lstStyle/>
          <a:p>
            <a:r>
              <a:rPr lang="en-US" sz="1800">
                <a:solidFill>
                  <a:schemeClr val="bg1"/>
                </a:solidFill>
                <a:ea typeface="+mn-lt"/>
                <a:cs typeface="+mn-lt"/>
              </a:rPr>
              <a:t>The authors of the U.S. Constitution were worried about abuse of power. </a:t>
            </a:r>
            <a:endParaRPr lang="en-US" sz="1800">
              <a:solidFill>
                <a:schemeClr val="bg1"/>
              </a:solidFill>
              <a:cs typeface="Calibri"/>
            </a:endParaRPr>
          </a:p>
          <a:p>
            <a:r>
              <a:rPr lang="en-US" sz="1800">
                <a:solidFill>
                  <a:schemeClr val="bg1"/>
                </a:solidFill>
                <a:ea typeface="+mn-lt"/>
                <a:cs typeface="+mn-lt"/>
              </a:rPr>
              <a:t>They wanted the branches of the new government to work together, </a:t>
            </a:r>
            <a:r>
              <a:rPr lang="en-US" sz="1800" u="sng">
                <a:solidFill>
                  <a:schemeClr val="bg1"/>
                </a:solidFill>
                <a:ea typeface="+mn-lt"/>
                <a:cs typeface="+mn-lt"/>
              </a:rPr>
              <a:t>but</a:t>
            </a:r>
            <a:r>
              <a:rPr lang="en-US" sz="1800">
                <a:solidFill>
                  <a:schemeClr val="bg1"/>
                </a:solidFill>
                <a:ea typeface="+mn-lt"/>
                <a:cs typeface="+mn-lt"/>
              </a:rPr>
              <a:t> also make sure that none of the branches got too powerful. </a:t>
            </a:r>
            <a:endParaRPr lang="en-US" sz="1800">
              <a:solidFill>
                <a:schemeClr val="bg1"/>
              </a:solidFill>
              <a:cs typeface="Calibri" panose="020F0502020204030204"/>
            </a:endParaRPr>
          </a:p>
          <a:p>
            <a:r>
              <a:rPr lang="en-US" sz="1800">
                <a:solidFill>
                  <a:schemeClr val="bg1"/>
                </a:solidFill>
                <a:ea typeface="+mn-lt"/>
                <a:cs typeface="+mn-lt"/>
              </a:rPr>
              <a:t>James Madison, the main author of the Constitution, said: </a:t>
            </a:r>
          </a:p>
          <a:p>
            <a:pPr marL="0" indent="0" algn="ctr">
              <a:buNone/>
            </a:pPr>
            <a:r>
              <a:rPr lang="en-US" sz="1800">
                <a:solidFill>
                  <a:schemeClr val="bg1"/>
                </a:solidFill>
                <a:ea typeface="+mn-lt"/>
                <a:cs typeface="+mn-lt"/>
              </a:rPr>
              <a:t>"The accumulation of all powers, legislative, executive, and judiciary, in the same hands...may justly be pronounced the very definition of tyranny." </a:t>
            </a:r>
          </a:p>
          <a:p>
            <a:pPr marL="0" indent="0">
              <a:buNone/>
            </a:pPr>
            <a:endParaRPr lang="en-US">
              <a:solidFill>
                <a:schemeClr val="bg1"/>
              </a:solidFill>
              <a:cs typeface="Calibri" panose="020F0502020204030204"/>
            </a:endParaRPr>
          </a:p>
          <a:p>
            <a:pPr marL="0" indent="0">
              <a:buNone/>
            </a:pPr>
            <a:endParaRPr lang="en-US">
              <a:solidFill>
                <a:schemeClr val="bg1"/>
              </a:solidFill>
              <a:cs typeface="Calibri" panose="020F0502020204030204"/>
            </a:endParaRPr>
          </a:p>
        </p:txBody>
      </p:sp>
      <p:pic>
        <p:nvPicPr>
          <p:cNvPr id="4" name="Picture 4" descr="Famous painting of the Founders signing the U.S. Constitution. ">
            <a:extLst>
              <a:ext uri="{FF2B5EF4-FFF2-40B4-BE49-F238E27FC236}">
                <a16:creationId xmlns:a16="http://schemas.microsoft.com/office/drawing/2014/main" id="{48992A8A-094E-22D0-961E-EA1A7B96E95E}"/>
              </a:ext>
            </a:extLst>
          </p:cNvPr>
          <p:cNvPicPr>
            <a:picLocks noChangeAspect="1"/>
          </p:cNvPicPr>
          <p:nvPr/>
        </p:nvPicPr>
        <p:blipFill rotWithShape="1">
          <a:blip r:embed="rId3"/>
          <a:srcRect t="7029" r="-3" b="-3"/>
          <a:stretch/>
        </p:blipFill>
        <p:spPr>
          <a:xfrm>
            <a:off x="6525453" y="1"/>
            <a:ext cx="5666547" cy="3398024"/>
          </a:xfrm>
          <a:prstGeom prst="rect">
            <a:avLst/>
          </a:prstGeom>
        </p:spPr>
      </p:pic>
      <p:cxnSp>
        <p:nvCxnSpPr>
          <p:cNvPr id="25" name="Straight Connector 24">
            <a:extLst>
              <a:ext uri="{FF2B5EF4-FFF2-40B4-BE49-F238E27FC236}">
                <a16:creationId xmlns:a16="http://schemas.microsoft.com/office/drawing/2014/main" id="{CA240C79-242E-4918-9F28-B101847D1CC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522277" y="3386960"/>
            <a:ext cx="5669723"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5" descr="Portrait of James Madison. ">
            <a:extLst>
              <a:ext uri="{FF2B5EF4-FFF2-40B4-BE49-F238E27FC236}">
                <a16:creationId xmlns:a16="http://schemas.microsoft.com/office/drawing/2014/main" id="{0538B76D-7442-90FA-1E85-D6CC73C1CC1C}"/>
              </a:ext>
            </a:extLst>
          </p:cNvPr>
          <p:cNvPicPr>
            <a:picLocks noChangeAspect="1"/>
          </p:cNvPicPr>
          <p:nvPr/>
        </p:nvPicPr>
        <p:blipFill rotWithShape="1">
          <a:blip r:embed="rId4"/>
          <a:srcRect t="10789" r="1" b="39040"/>
          <a:stretch/>
        </p:blipFill>
        <p:spPr>
          <a:xfrm>
            <a:off x="6522277" y="3398024"/>
            <a:ext cx="5669723" cy="3469076"/>
          </a:xfrm>
          <a:prstGeom prst="rect">
            <a:avLst/>
          </a:prstGeom>
        </p:spPr>
      </p:pic>
    </p:spTree>
    <p:extLst>
      <p:ext uri="{BB962C8B-B14F-4D97-AF65-F5344CB8AC3E}">
        <p14:creationId xmlns:p14="http://schemas.microsoft.com/office/powerpoint/2010/main" val="1158092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82686FA7-69E1-B208-5D9F-AD207A712EC9}"/>
              </a:ext>
            </a:extLst>
          </p:cNvPr>
          <p:cNvSpPr>
            <a:spLocks noGrp="1"/>
          </p:cNvSpPr>
          <p:nvPr>
            <p:ph type="title"/>
          </p:nvPr>
        </p:nvSpPr>
        <p:spPr>
          <a:xfrm>
            <a:off x="808349" y="701348"/>
            <a:ext cx="5523321" cy="1165959"/>
          </a:xfrm>
        </p:spPr>
        <p:txBody>
          <a:bodyPr anchor="b">
            <a:normAutofit/>
          </a:bodyPr>
          <a:lstStyle/>
          <a:p>
            <a:r>
              <a:rPr lang="en-US" sz="3600">
                <a:solidFill>
                  <a:schemeClr val="bg1"/>
                </a:solidFill>
                <a:cs typeface="Calibri Light"/>
              </a:rPr>
              <a:t>Background Continued </a:t>
            </a:r>
          </a:p>
        </p:txBody>
      </p:sp>
      <p:cxnSp>
        <p:nvCxnSpPr>
          <p:cNvPr id="14" name="Straight Connector 13">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 y="2026340"/>
            <a:ext cx="60959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Picture 5" descr="A graphic depicting the separate powers of the three branches of the U.S. Government.&#10;The legislative branch that makes the laws.&#10;The executive branch that enforced the laws.&#10;and the judicial branch that interprets the laws.">
            <a:extLst>
              <a:ext uri="{FF2B5EF4-FFF2-40B4-BE49-F238E27FC236}">
                <a16:creationId xmlns:a16="http://schemas.microsoft.com/office/drawing/2014/main" id="{E0612D1F-C0F8-E5D2-0220-88020213EA48}"/>
              </a:ext>
            </a:extLst>
          </p:cNvPr>
          <p:cNvPicPr>
            <a:picLocks noChangeAspect="1"/>
          </p:cNvPicPr>
          <p:nvPr/>
        </p:nvPicPr>
        <p:blipFill>
          <a:blip r:embed="rId3"/>
          <a:stretch>
            <a:fillRect/>
          </a:stretch>
        </p:blipFill>
        <p:spPr>
          <a:xfrm>
            <a:off x="7365621" y="294070"/>
            <a:ext cx="3748841" cy="3710167"/>
          </a:xfrm>
          <a:prstGeom prst="rect">
            <a:avLst/>
          </a:prstGeom>
        </p:spPr>
      </p:pic>
      <p:sp>
        <p:nvSpPr>
          <p:cNvPr id="3" name="Content Placeholder 2">
            <a:extLst>
              <a:ext uri="{FF2B5EF4-FFF2-40B4-BE49-F238E27FC236}">
                <a16:creationId xmlns:a16="http://schemas.microsoft.com/office/drawing/2014/main" id="{D8B8D004-24B6-EC95-E740-2A40A8AC012D}"/>
              </a:ext>
            </a:extLst>
          </p:cNvPr>
          <p:cNvSpPr>
            <a:spLocks noGrp="1"/>
          </p:cNvSpPr>
          <p:nvPr>
            <p:ph idx="1"/>
          </p:nvPr>
        </p:nvSpPr>
        <p:spPr>
          <a:xfrm>
            <a:off x="910472" y="2265266"/>
            <a:ext cx="5210907" cy="3711571"/>
          </a:xfrm>
        </p:spPr>
        <p:txBody>
          <a:bodyPr vert="horz" lIns="91440" tIns="45720" rIns="91440" bIns="45720" rtlCol="0" anchor="t">
            <a:noAutofit/>
          </a:bodyPr>
          <a:lstStyle/>
          <a:p>
            <a:r>
              <a:rPr lang="en-US" sz="2000" dirty="0">
                <a:solidFill>
                  <a:schemeClr val="bg1"/>
                </a:solidFill>
                <a:cs typeface="Calibri"/>
              </a:rPr>
              <a:t>The authors used two principles in the Constitution to make this system work:</a:t>
            </a:r>
          </a:p>
          <a:p>
            <a:pPr lvl="1"/>
            <a:r>
              <a:rPr lang="en-US" sz="2000" b="1" u="sng" dirty="0">
                <a:solidFill>
                  <a:schemeClr val="bg1"/>
                </a:solidFill>
                <a:cs typeface="Calibri"/>
              </a:rPr>
              <a:t>Separation of powers</a:t>
            </a:r>
            <a:r>
              <a:rPr lang="en-US" sz="2000" b="1" dirty="0">
                <a:solidFill>
                  <a:schemeClr val="bg1"/>
                </a:solidFill>
                <a:cs typeface="Calibri"/>
              </a:rPr>
              <a:t> </a:t>
            </a:r>
            <a:r>
              <a:rPr lang="en-US" sz="2000" dirty="0">
                <a:solidFill>
                  <a:schemeClr val="bg1"/>
                </a:solidFill>
                <a:cs typeface="Calibri"/>
              </a:rPr>
              <a:t>gives each branch of the U.S. Government different powers and responsibilities</a:t>
            </a:r>
            <a:endParaRPr lang="en-US" sz="2000" dirty="0">
              <a:solidFill>
                <a:schemeClr val="bg1"/>
              </a:solidFill>
              <a:ea typeface="+mn-lt"/>
              <a:cs typeface="+mn-lt"/>
            </a:endParaRPr>
          </a:p>
          <a:p>
            <a:pPr lvl="1"/>
            <a:r>
              <a:rPr lang="en-US" sz="2000" b="1" u="sng" dirty="0">
                <a:solidFill>
                  <a:schemeClr val="bg1"/>
                </a:solidFill>
                <a:cs typeface="Calibri"/>
              </a:rPr>
              <a:t>Checks and balances</a:t>
            </a:r>
            <a:r>
              <a:rPr lang="en-US" sz="2000" b="1" dirty="0">
                <a:solidFill>
                  <a:schemeClr val="bg1"/>
                </a:solidFill>
                <a:cs typeface="Calibri"/>
              </a:rPr>
              <a:t> </a:t>
            </a:r>
            <a:r>
              <a:rPr lang="en-US" sz="2000" dirty="0">
                <a:solidFill>
                  <a:schemeClr val="bg1"/>
                </a:solidFill>
                <a:cs typeface="Calibri"/>
              </a:rPr>
              <a:t>allows each branch to use their different powers to prevent the others from abusing their powers</a:t>
            </a:r>
            <a:endParaRPr lang="en-US" sz="2000" dirty="0">
              <a:solidFill>
                <a:schemeClr val="bg1"/>
              </a:solidFill>
              <a:ea typeface="+mn-lt"/>
              <a:cs typeface="+mn-lt"/>
            </a:endParaRPr>
          </a:p>
          <a:p>
            <a:r>
              <a:rPr lang="en-US" sz="2000" dirty="0">
                <a:solidFill>
                  <a:schemeClr val="bg1"/>
                </a:solidFill>
                <a:cs typeface="Calibri"/>
              </a:rPr>
              <a:t>The authors gave the judicial branch a unique way to control the other branches. </a:t>
            </a:r>
          </a:p>
          <a:p>
            <a:r>
              <a:rPr lang="en-US" sz="2000" b="1" dirty="0">
                <a:solidFill>
                  <a:schemeClr val="bg1"/>
                </a:solidFill>
                <a:cs typeface="Calibri"/>
              </a:rPr>
              <a:t>Judicial Review</a:t>
            </a:r>
            <a:r>
              <a:rPr lang="en-US" sz="2000" dirty="0">
                <a:solidFill>
                  <a:schemeClr val="bg1"/>
                </a:solidFill>
                <a:cs typeface="Calibri"/>
              </a:rPr>
              <a:t> gives the U.S. Supreme Court the power to review laws.</a:t>
            </a:r>
          </a:p>
        </p:txBody>
      </p:sp>
      <p:pic>
        <p:nvPicPr>
          <p:cNvPr id="6" name="Picture 6" descr="Seal of the U.S. Supreme Court. ">
            <a:extLst>
              <a:ext uri="{FF2B5EF4-FFF2-40B4-BE49-F238E27FC236}">
                <a16:creationId xmlns:a16="http://schemas.microsoft.com/office/drawing/2014/main" id="{51C5064A-6748-81A4-F29F-57136BC3E4DD}"/>
              </a:ext>
            </a:extLst>
          </p:cNvPr>
          <p:cNvPicPr>
            <a:picLocks noChangeAspect="1"/>
          </p:cNvPicPr>
          <p:nvPr/>
        </p:nvPicPr>
        <p:blipFill>
          <a:blip r:embed="rId4"/>
          <a:stretch>
            <a:fillRect/>
          </a:stretch>
        </p:blipFill>
        <p:spPr>
          <a:xfrm>
            <a:off x="8102885" y="4359598"/>
            <a:ext cx="2280334" cy="2280334"/>
          </a:xfrm>
          <a:prstGeom prst="rect">
            <a:avLst/>
          </a:prstGeom>
        </p:spPr>
      </p:pic>
      <p:cxnSp>
        <p:nvCxnSpPr>
          <p:cNvPr id="16" name="Straight Connector 15">
            <a:extLst>
              <a:ext uri="{FF2B5EF4-FFF2-40B4-BE49-F238E27FC236}">
                <a16:creationId xmlns:a16="http://schemas.microsoft.com/office/drawing/2014/main" id="{B7188D9B-1674-419B-A379-D1632A7EC3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829053" y="0"/>
            <a:ext cx="0" cy="68580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2494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D8125874-D42E-198A-48DD-4B4F5D7FDF3A}"/>
              </a:ext>
            </a:extLst>
          </p:cNvPr>
          <p:cNvSpPr>
            <a:spLocks noGrp="1"/>
          </p:cNvSpPr>
          <p:nvPr>
            <p:ph type="title"/>
          </p:nvPr>
        </p:nvSpPr>
        <p:spPr>
          <a:xfrm>
            <a:off x="922635" y="1250575"/>
            <a:ext cx="4604274" cy="4163210"/>
          </a:xfrm>
        </p:spPr>
        <p:txBody>
          <a:bodyPr anchor="ctr">
            <a:normAutofit/>
          </a:bodyPr>
          <a:lstStyle/>
          <a:p>
            <a:r>
              <a:rPr lang="en-US" sz="6200">
                <a:solidFill>
                  <a:schemeClr val="bg1"/>
                </a:solidFill>
                <a:cs typeface="Calibri Light"/>
              </a:rPr>
              <a:t>Background Reflection!</a:t>
            </a:r>
            <a:endParaRPr lang="en-US" sz="6200">
              <a:solidFill>
                <a:schemeClr val="bg1"/>
              </a:solidFill>
            </a:endParaRPr>
          </a:p>
        </p:txBody>
      </p:sp>
      <p:sp>
        <p:nvSpPr>
          <p:cNvPr id="10" name="Rectangle 9">
            <a:extLst>
              <a:ext uri="{FF2B5EF4-FFF2-40B4-BE49-F238E27FC236}">
                <a16:creationId xmlns:a16="http://schemas.microsoft.com/office/drawing/2014/main" id="{C2C57604-0CFD-4023-B9BD-107166A253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6476" y="1100949"/>
            <a:ext cx="4996593" cy="446246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65DC4B0-E5FA-2FED-9FA9-178B774F5BA9}"/>
              </a:ext>
            </a:extLst>
          </p:cNvPr>
          <p:cNvSpPr>
            <a:spLocks noGrp="1"/>
          </p:cNvSpPr>
          <p:nvPr>
            <p:ph idx="1"/>
          </p:nvPr>
        </p:nvSpPr>
        <p:spPr>
          <a:xfrm>
            <a:off x="6293224" y="860612"/>
            <a:ext cx="4797909" cy="5023821"/>
          </a:xfrm>
        </p:spPr>
        <p:txBody>
          <a:bodyPr vert="horz" lIns="91440" tIns="45720" rIns="91440" bIns="45720" rtlCol="0" anchor="ctr">
            <a:normAutofit/>
          </a:bodyPr>
          <a:lstStyle/>
          <a:p>
            <a:r>
              <a:rPr lang="en-US" sz="2800">
                <a:solidFill>
                  <a:schemeClr val="bg1"/>
                </a:solidFill>
                <a:cs typeface="Calibri"/>
              </a:rPr>
              <a:t>How did the authors of the Constitution use the structure of the new government to control its powers?  </a:t>
            </a:r>
          </a:p>
        </p:txBody>
      </p:sp>
    </p:spTree>
    <p:extLst>
      <p:ext uri="{BB962C8B-B14F-4D97-AF65-F5344CB8AC3E}">
        <p14:creationId xmlns:p14="http://schemas.microsoft.com/office/powerpoint/2010/main" val="2478900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itle 1">
            <a:extLst>
              <a:ext uri="{FF2B5EF4-FFF2-40B4-BE49-F238E27FC236}">
                <a16:creationId xmlns:a16="http://schemas.microsoft.com/office/drawing/2014/main" id="{9C956FDF-861E-933C-2D8B-9EA572ED6D4A}"/>
              </a:ext>
            </a:extLst>
          </p:cNvPr>
          <p:cNvSpPr txBox="1">
            <a:spLocks noGrp="1"/>
          </p:cNvSpPr>
          <p:nvPr>
            <p:ph type="title" idx="4294967295"/>
          </p:nvPr>
        </p:nvSpPr>
        <p:spPr>
          <a:xfrm>
            <a:off x="42705" y="117265"/>
            <a:ext cx="4341475" cy="881761"/>
          </a:xfrm>
          <a:prstGeom prst="rect">
            <a:avLst/>
          </a:prstGeom>
          <a:noFill/>
          <a:ln>
            <a:solidFill>
              <a:schemeClr val="tx1">
                <a:lumMod val="75000"/>
                <a:lumOff val="25000"/>
              </a:schemeClr>
            </a:solidFill>
            <a:prstDash/>
          </a:ln>
          <a:effectLst/>
        </p:spPr>
        <p:txBody>
          <a:bodyPr rot="0" spcFirstLastPara="0" vertOverflow="overflow" horzOverflow="overflow" vert="horz" wrap="square" lIns="45720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bg1"/>
                </a:solidFill>
                <a:effectLst/>
                <a:uLnTx/>
                <a:uFillTx/>
                <a:latin typeface="+mj-lt"/>
                <a:ea typeface="+mj-ea"/>
                <a:cs typeface="Calibri Light"/>
              </a:rPr>
              <a:t>Check and Balances</a:t>
            </a:r>
          </a:p>
        </p:txBody>
      </p:sp>
      <p:sp>
        <p:nvSpPr>
          <p:cNvPr id="10" name="Rectangle 9">
            <a:extLst>
              <a:ext uri="{FF2B5EF4-FFF2-40B4-BE49-F238E27FC236}">
                <a16:creationId xmlns:a16="http://schemas.microsoft.com/office/drawing/2014/main" id="{C2C57604-0CFD-4023-B9BD-107166A253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6476" y="1100949"/>
            <a:ext cx="4996593" cy="446246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65DC4B0-E5FA-2FED-9FA9-178B774F5BA9}"/>
              </a:ext>
            </a:extLst>
          </p:cNvPr>
          <p:cNvSpPr>
            <a:spLocks noGrp="1"/>
          </p:cNvSpPr>
          <p:nvPr>
            <p:ph idx="1"/>
          </p:nvPr>
        </p:nvSpPr>
        <p:spPr>
          <a:xfrm>
            <a:off x="6092257" y="483799"/>
            <a:ext cx="5811118" cy="5702084"/>
          </a:xfrm>
        </p:spPr>
        <p:txBody>
          <a:bodyPr vert="horz" lIns="91440" tIns="45720" rIns="91440" bIns="45720" rtlCol="0" anchor="ctr">
            <a:normAutofit/>
          </a:bodyPr>
          <a:lstStyle/>
          <a:p>
            <a:r>
              <a:rPr lang="en-US" sz="2000" dirty="0">
                <a:solidFill>
                  <a:schemeClr val="bg1"/>
                </a:solidFill>
                <a:cs typeface="Calibri"/>
              </a:rPr>
              <a:t>The judicial branch is independent from the other branches.</a:t>
            </a:r>
            <a:endParaRPr lang="en-US" sz="2000" dirty="0">
              <a:solidFill>
                <a:schemeClr val="bg1"/>
              </a:solidFill>
              <a:ea typeface="+mn-lt"/>
              <a:cs typeface="+mn-lt"/>
            </a:endParaRPr>
          </a:p>
          <a:p>
            <a:r>
              <a:rPr lang="en-US" sz="2000" dirty="0">
                <a:solidFill>
                  <a:schemeClr val="bg1"/>
                </a:solidFill>
                <a:cs typeface="Calibri"/>
              </a:rPr>
              <a:t>However, the other branches can check the judicial branch's power. </a:t>
            </a:r>
            <a:endParaRPr lang="en-US" sz="2000">
              <a:solidFill>
                <a:schemeClr val="bg1"/>
              </a:solidFill>
              <a:ea typeface="+mn-lt"/>
              <a:cs typeface="+mn-lt"/>
            </a:endParaRPr>
          </a:p>
          <a:p>
            <a:pPr lvl="1"/>
            <a:r>
              <a:rPr lang="en-US" sz="2000" dirty="0">
                <a:solidFill>
                  <a:schemeClr val="bg1"/>
                </a:solidFill>
                <a:cs typeface="Calibri"/>
              </a:rPr>
              <a:t>Congress (legislative branch) creates new courts</a:t>
            </a:r>
            <a:endParaRPr lang="en-US" sz="2000">
              <a:solidFill>
                <a:schemeClr val="bg1"/>
              </a:solidFill>
              <a:ea typeface="+mn-lt"/>
              <a:cs typeface="+mn-lt"/>
            </a:endParaRPr>
          </a:p>
          <a:p>
            <a:pPr lvl="1"/>
            <a:r>
              <a:rPr lang="en-US" sz="2000" dirty="0">
                <a:solidFill>
                  <a:schemeClr val="bg1"/>
                </a:solidFill>
                <a:cs typeface="Calibri"/>
              </a:rPr>
              <a:t>President (executive branch) appoints judges </a:t>
            </a:r>
            <a:endParaRPr lang="en-US" sz="2000">
              <a:solidFill>
                <a:schemeClr val="bg1"/>
              </a:solidFill>
              <a:ea typeface="+mn-lt"/>
              <a:cs typeface="+mn-lt"/>
            </a:endParaRPr>
          </a:p>
          <a:p>
            <a:pPr lvl="1"/>
            <a:r>
              <a:rPr lang="en-US" sz="2000" dirty="0">
                <a:solidFill>
                  <a:schemeClr val="bg1"/>
                </a:solidFill>
                <a:cs typeface="Calibri"/>
              </a:rPr>
              <a:t>Courts (judicial branch) make decisions, interpret laws without interference</a:t>
            </a:r>
            <a:endParaRPr lang="en-US">
              <a:solidFill>
                <a:schemeClr val="bg1"/>
              </a:solidFill>
              <a:cs typeface="Calibri"/>
            </a:endParaRPr>
          </a:p>
        </p:txBody>
      </p:sp>
      <p:graphicFrame>
        <p:nvGraphicFramePr>
          <p:cNvPr id="4" name="Diagram 3" descr="This is a flowchart. Congress Creates new courts. The President Appoints judges. Courts Make independent decisions&#10;">
            <a:extLst>
              <a:ext uri="{FF2B5EF4-FFF2-40B4-BE49-F238E27FC236}">
                <a16:creationId xmlns:a16="http://schemas.microsoft.com/office/drawing/2014/main" id="{4C46DDAB-B15C-3289-AA71-86EC95D87C78}"/>
              </a:ext>
            </a:extLst>
          </p:cNvPr>
          <p:cNvGraphicFramePr/>
          <p:nvPr>
            <p:extLst>
              <p:ext uri="{D42A27DB-BD31-4B8C-83A1-F6EECF244321}">
                <p14:modId xmlns:p14="http://schemas.microsoft.com/office/powerpoint/2010/main" val="55099816"/>
              </p:ext>
            </p:extLst>
          </p:nvPr>
        </p:nvGraphicFramePr>
        <p:xfrm>
          <a:off x="1042782" y="1546467"/>
          <a:ext cx="4367305" cy="37047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77675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Title 1">
            <a:extLst>
              <a:ext uri="{FF2B5EF4-FFF2-40B4-BE49-F238E27FC236}">
                <a16:creationId xmlns:a16="http://schemas.microsoft.com/office/drawing/2014/main" id="{9C956FDF-861E-933C-2D8B-9EA572ED6D4A}"/>
              </a:ext>
            </a:extLst>
          </p:cNvPr>
          <p:cNvSpPr txBox="1">
            <a:spLocks noGrp="1"/>
          </p:cNvSpPr>
          <p:nvPr>
            <p:ph type="title" idx="4294967295"/>
          </p:nvPr>
        </p:nvSpPr>
        <p:spPr>
          <a:xfrm>
            <a:off x="252046" y="159133"/>
            <a:ext cx="4559189" cy="881761"/>
          </a:xfrm>
          <a:prstGeom prst="rect">
            <a:avLst/>
          </a:prstGeom>
          <a:noFill/>
          <a:ln>
            <a:solidFill>
              <a:schemeClr val="tx1">
                <a:lumMod val="75000"/>
                <a:lumOff val="25000"/>
              </a:schemeClr>
            </a:solidFill>
            <a:prstDash/>
          </a:ln>
          <a:effectLst/>
        </p:spPr>
        <p:txBody>
          <a:bodyPr rot="0" spcFirstLastPara="0" vertOverflow="overflow" horzOverflow="overflow" vert="horz" wrap="square" lIns="457200" tIns="45720" rIns="91440" bIns="45720" numCol="1" spcCol="0" rtlCol="0" fromWordArt="0" anchor="b" anchorCtr="0" forceAA="0" compatLnSpc="1">
            <a:prstTxWarp prst="textNoShape">
              <a:avLst/>
            </a:prstTxWarp>
            <a:noAutofit/>
          </a:bodyPr>
          <a:lstStyle>
            <a:lvl1pPr algn="l" defTabSz="914400" rtl="0" eaLnBrk="1" latinLnBrk="0" hangingPunct="1">
              <a:lnSpc>
                <a:spcPct val="90000"/>
              </a:lnSpc>
              <a:spcBef>
                <a:spcPct val="0"/>
              </a:spcBef>
              <a:buNone/>
              <a:defRPr sz="28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bg1"/>
                </a:solidFill>
                <a:effectLst/>
                <a:uLnTx/>
                <a:uFillTx/>
                <a:latin typeface="+mj-lt"/>
                <a:ea typeface="+mj-ea"/>
                <a:cs typeface="Calibri Light"/>
              </a:rPr>
              <a:t>Courts Interpret Laws</a:t>
            </a:r>
          </a:p>
        </p:txBody>
      </p:sp>
      <p:sp>
        <p:nvSpPr>
          <p:cNvPr id="10" name="Rectangle 9">
            <a:extLst>
              <a:ext uri="{FF2B5EF4-FFF2-40B4-BE49-F238E27FC236}">
                <a16:creationId xmlns:a16="http://schemas.microsoft.com/office/drawing/2014/main" id="{C2C57604-0CFD-4023-B9BD-107166A253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6476" y="1100949"/>
            <a:ext cx="4996593" cy="4462463"/>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65DC4B0-E5FA-2FED-9FA9-178B774F5BA9}"/>
              </a:ext>
            </a:extLst>
          </p:cNvPr>
          <p:cNvSpPr>
            <a:spLocks noGrp="1"/>
          </p:cNvSpPr>
          <p:nvPr>
            <p:ph idx="1"/>
          </p:nvPr>
        </p:nvSpPr>
        <p:spPr>
          <a:xfrm>
            <a:off x="5882917" y="157228"/>
            <a:ext cx="6305161" cy="6346853"/>
          </a:xfrm>
        </p:spPr>
        <p:txBody>
          <a:bodyPr vert="horz" lIns="91440" tIns="45720" rIns="91440" bIns="45720" rtlCol="0" anchor="ctr">
            <a:normAutofit/>
          </a:bodyPr>
          <a:lstStyle/>
          <a:p>
            <a:r>
              <a:rPr lang="en-US" sz="2000">
                <a:solidFill>
                  <a:schemeClr val="bg1"/>
                </a:solidFill>
                <a:cs typeface="Calibri"/>
              </a:rPr>
              <a:t>Courts play two important roles in the legal system. </a:t>
            </a:r>
            <a:endParaRPr lang="en-US" sz="2000">
              <a:solidFill>
                <a:schemeClr val="bg1"/>
              </a:solidFill>
              <a:ea typeface="+mn-lt"/>
              <a:cs typeface="+mn-lt"/>
            </a:endParaRPr>
          </a:p>
          <a:p>
            <a:pPr lvl="1"/>
            <a:r>
              <a:rPr lang="en-US" sz="2000" b="1">
                <a:solidFill>
                  <a:schemeClr val="bg1"/>
                </a:solidFill>
                <a:cs typeface="Calibri"/>
              </a:rPr>
              <a:t>Courts interpret laws.</a:t>
            </a:r>
            <a:endParaRPr lang="en-US" sz="2000">
              <a:solidFill>
                <a:schemeClr val="bg1"/>
              </a:solidFill>
              <a:ea typeface="+mn-lt"/>
              <a:cs typeface="+mn-lt"/>
            </a:endParaRPr>
          </a:p>
          <a:p>
            <a:pPr lvl="1"/>
            <a:r>
              <a:rPr lang="en-US" sz="2000" b="1">
                <a:solidFill>
                  <a:schemeClr val="bg1"/>
                </a:solidFill>
                <a:cs typeface="Calibri"/>
              </a:rPr>
              <a:t>Courts settle conflicts.</a:t>
            </a:r>
            <a:endParaRPr lang="en-US" sz="2000">
              <a:solidFill>
                <a:schemeClr val="bg1"/>
              </a:solidFill>
              <a:ea typeface="+mn-lt"/>
              <a:cs typeface="+mn-lt"/>
            </a:endParaRPr>
          </a:p>
          <a:p>
            <a:r>
              <a:rPr lang="en-US" sz="2000">
                <a:solidFill>
                  <a:schemeClr val="bg1"/>
                </a:solidFill>
                <a:cs typeface="Calibri"/>
              </a:rPr>
              <a:t>Courts interpret the fairness of laws and review their enforcement.</a:t>
            </a:r>
            <a:endParaRPr lang="en-US" sz="2000">
              <a:solidFill>
                <a:schemeClr val="bg1"/>
              </a:solidFill>
              <a:ea typeface="+mn-lt"/>
              <a:cs typeface="+mn-lt"/>
            </a:endParaRPr>
          </a:p>
          <a:p>
            <a:r>
              <a:rPr lang="en-US" sz="2000" b="1">
                <a:solidFill>
                  <a:schemeClr val="bg1"/>
                </a:solidFill>
                <a:cs typeface="Calibri"/>
              </a:rPr>
              <a:t>Judicial review</a:t>
            </a:r>
            <a:r>
              <a:rPr lang="en-US" sz="2000">
                <a:solidFill>
                  <a:schemeClr val="bg1"/>
                </a:solidFill>
                <a:cs typeface="Calibri"/>
              </a:rPr>
              <a:t> allows the courts to check the other branches' power. </a:t>
            </a:r>
          </a:p>
          <a:p>
            <a:r>
              <a:rPr lang="en-US" sz="2000">
                <a:solidFill>
                  <a:schemeClr val="bg1"/>
                </a:solidFill>
                <a:cs typeface="Calibri"/>
              </a:rPr>
              <a:t>The U.S. Supreme Court determines the </a:t>
            </a:r>
            <a:r>
              <a:rPr lang="en-US" sz="2000" b="1">
                <a:solidFill>
                  <a:schemeClr val="bg1"/>
                </a:solidFill>
                <a:cs typeface="Calibri"/>
              </a:rPr>
              <a:t>constitutionality </a:t>
            </a:r>
            <a:r>
              <a:rPr lang="en-US" sz="2000">
                <a:solidFill>
                  <a:schemeClr val="bg1"/>
                </a:solidFill>
                <a:cs typeface="Calibri"/>
              </a:rPr>
              <a:t>of laws for the entire country.</a:t>
            </a:r>
          </a:p>
        </p:txBody>
      </p:sp>
      <p:graphicFrame>
        <p:nvGraphicFramePr>
          <p:cNvPr id="4" name="Diagram 3" descr="This is flow chart. Congress Makes laws. The President Enforces laws. The Courts&#10;Interpret laws and actions&#10;">
            <a:extLst>
              <a:ext uri="{FF2B5EF4-FFF2-40B4-BE49-F238E27FC236}">
                <a16:creationId xmlns:a16="http://schemas.microsoft.com/office/drawing/2014/main" id="{4C46DDAB-B15C-3289-AA71-86EC95D87C78}"/>
              </a:ext>
            </a:extLst>
          </p:cNvPr>
          <p:cNvGraphicFramePr/>
          <p:nvPr>
            <p:extLst>
              <p:ext uri="{D42A27DB-BD31-4B8C-83A1-F6EECF244321}">
                <p14:modId xmlns:p14="http://schemas.microsoft.com/office/powerpoint/2010/main" val="3794617559"/>
              </p:ext>
            </p:extLst>
          </p:nvPr>
        </p:nvGraphicFramePr>
        <p:xfrm>
          <a:off x="1042782" y="1546467"/>
          <a:ext cx="4367305" cy="37047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913825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150E7AAA-9407-2F1F-1DAE-7C1D8664E9EA}"/>
              </a:ext>
            </a:extLst>
          </p:cNvPr>
          <p:cNvSpPr>
            <a:spLocks noGrp="1"/>
          </p:cNvSpPr>
          <p:nvPr>
            <p:ph type="title"/>
          </p:nvPr>
        </p:nvSpPr>
        <p:spPr>
          <a:xfrm>
            <a:off x="1014141" y="1450655"/>
            <a:ext cx="3932030" cy="3956690"/>
          </a:xfrm>
        </p:spPr>
        <p:txBody>
          <a:bodyPr anchor="ctr">
            <a:normAutofit/>
          </a:bodyPr>
          <a:lstStyle/>
          <a:p>
            <a:r>
              <a:rPr lang="en-US" sz="6600">
                <a:solidFill>
                  <a:schemeClr val="bg1"/>
                </a:solidFill>
                <a:cs typeface="Calibri Light"/>
              </a:rPr>
              <a:t>Courts Settle </a:t>
            </a:r>
            <a:br>
              <a:rPr lang="en-US" sz="6600">
                <a:solidFill>
                  <a:schemeClr val="bg1"/>
                </a:solidFill>
                <a:cs typeface="Calibri Light"/>
              </a:rPr>
            </a:br>
            <a:r>
              <a:rPr lang="en-US" sz="6600">
                <a:solidFill>
                  <a:schemeClr val="bg1"/>
                </a:solidFill>
                <a:cs typeface="Calibri Light"/>
              </a:rPr>
              <a:t>Conflicts</a:t>
            </a:r>
            <a:endParaRPr lang="en-US">
              <a:solidFill>
                <a:schemeClr val="bg1"/>
              </a:solidFill>
            </a:endParaRPr>
          </a:p>
        </p:txBody>
      </p:sp>
      <p:cxnSp>
        <p:nvCxnSpPr>
          <p:cNvPr id="10" name="Straight Connector 9">
            <a:extLst>
              <a:ext uri="{FF2B5EF4-FFF2-40B4-BE49-F238E27FC236}">
                <a16:creationId xmlns:a16="http://schemas.microsoft.com/office/drawing/2014/main" id="{067633D1-6EE6-4118-B9F0-B363477BEE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1450655"/>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AD7FFC6-42A9-49CB-B5E9-B3F6B038331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5408571"/>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08F7E0F-14BC-1787-479F-4135E370F018}"/>
              </a:ext>
            </a:extLst>
          </p:cNvPr>
          <p:cNvSpPr>
            <a:spLocks noGrp="1"/>
          </p:cNvSpPr>
          <p:nvPr>
            <p:ph idx="1"/>
          </p:nvPr>
        </p:nvSpPr>
        <p:spPr>
          <a:xfrm>
            <a:off x="5735934" y="209227"/>
            <a:ext cx="5670417" cy="4571972"/>
          </a:xfrm>
        </p:spPr>
        <p:txBody>
          <a:bodyPr vert="horz" lIns="91440" tIns="45720" rIns="91440" bIns="45720" rtlCol="0" anchor="ctr">
            <a:normAutofit/>
          </a:bodyPr>
          <a:lstStyle/>
          <a:p>
            <a:pPr>
              <a:lnSpc>
                <a:spcPct val="100000"/>
              </a:lnSpc>
              <a:spcBef>
                <a:spcPts val="0"/>
              </a:spcBef>
            </a:pPr>
            <a:r>
              <a:rPr lang="en-US" sz="2000">
                <a:solidFill>
                  <a:schemeClr val="bg1"/>
                </a:solidFill>
                <a:ea typeface="+mn-lt"/>
                <a:cs typeface="+mn-lt"/>
              </a:rPr>
              <a:t>The second important role that courts have in the legal system is to settle conflicts.</a:t>
            </a:r>
          </a:p>
          <a:p>
            <a:pPr marL="0" indent="0">
              <a:lnSpc>
                <a:spcPct val="100000"/>
              </a:lnSpc>
              <a:spcBef>
                <a:spcPts val="0"/>
              </a:spcBef>
              <a:buNone/>
            </a:pPr>
            <a:endParaRPr lang="en-US" sz="2000">
              <a:solidFill>
                <a:schemeClr val="bg1"/>
              </a:solidFill>
              <a:ea typeface="+mn-lt"/>
              <a:cs typeface="+mn-lt"/>
            </a:endParaRPr>
          </a:p>
          <a:p>
            <a:pPr>
              <a:lnSpc>
                <a:spcPct val="100000"/>
              </a:lnSpc>
              <a:spcBef>
                <a:spcPts val="0"/>
              </a:spcBef>
            </a:pPr>
            <a:r>
              <a:rPr lang="en-US" sz="2000">
                <a:solidFill>
                  <a:schemeClr val="bg1"/>
                </a:solidFill>
                <a:ea typeface="+mn-lt"/>
                <a:cs typeface="+mn-lt"/>
              </a:rPr>
              <a:t>Two main types of legal conflicts are:</a:t>
            </a:r>
          </a:p>
          <a:p>
            <a:pPr marL="0" indent="0">
              <a:lnSpc>
                <a:spcPct val="100000"/>
              </a:lnSpc>
              <a:spcBef>
                <a:spcPts val="0"/>
              </a:spcBef>
              <a:buNone/>
            </a:pPr>
            <a:endParaRPr lang="en-US" sz="2000">
              <a:solidFill>
                <a:schemeClr val="bg1"/>
              </a:solidFill>
              <a:ea typeface="+mn-lt"/>
              <a:cs typeface="+mn-lt"/>
            </a:endParaRPr>
          </a:p>
          <a:p>
            <a:pPr lvl="1">
              <a:lnSpc>
                <a:spcPct val="100000"/>
              </a:lnSpc>
              <a:spcBef>
                <a:spcPts val="0"/>
              </a:spcBef>
            </a:pPr>
            <a:r>
              <a:rPr lang="en-US" sz="2000">
                <a:solidFill>
                  <a:schemeClr val="bg1"/>
                </a:solidFill>
                <a:ea typeface="+mn-lt"/>
                <a:cs typeface="+mn-lt"/>
              </a:rPr>
              <a:t>Civil conflicts -</a:t>
            </a:r>
          </a:p>
          <a:p>
            <a:pPr lvl="2">
              <a:lnSpc>
                <a:spcPct val="100000"/>
              </a:lnSpc>
              <a:spcBef>
                <a:spcPts val="0"/>
              </a:spcBef>
            </a:pPr>
            <a:r>
              <a:rPr lang="en-US" sz="2000">
                <a:solidFill>
                  <a:schemeClr val="bg1"/>
                </a:solidFill>
                <a:ea typeface="+mn-lt"/>
                <a:cs typeface="+mn-lt"/>
              </a:rPr>
              <a:t>Private, economic, family concerns</a:t>
            </a:r>
          </a:p>
          <a:p>
            <a:pPr lvl="2">
              <a:lnSpc>
                <a:spcPct val="100000"/>
              </a:lnSpc>
              <a:spcBef>
                <a:spcPts val="0"/>
              </a:spcBef>
            </a:pPr>
            <a:r>
              <a:rPr lang="en-US" sz="2000">
                <a:solidFill>
                  <a:schemeClr val="bg1"/>
                </a:solidFill>
                <a:ea typeface="+mn-lt"/>
                <a:cs typeface="+mn-lt"/>
              </a:rPr>
              <a:t>Can result in a payment punishment</a:t>
            </a:r>
          </a:p>
          <a:p>
            <a:pPr marL="914400" lvl="2" indent="0">
              <a:lnSpc>
                <a:spcPct val="100000"/>
              </a:lnSpc>
              <a:spcBef>
                <a:spcPts val="0"/>
              </a:spcBef>
              <a:buNone/>
            </a:pPr>
            <a:r>
              <a:rPr lang="en-US" sz="2000">
                <a:solidFill>
                  <a:schemeClr val="bg1"/>
                </a:solidFill>
                <a:ea typeface="+mn-lt"/>
                <a:cs typeface="+mn-lt"/>
              </a:rPr>
              <a:t>  </a:t>
            </a:r>
            <a:endParaRPr lang="en-US">
              <a:solidFill>
                <a:schemeClr val="bg1"/>
              </a:solidFill>
              <a:cs typeface="Calibri" panose="020F0502020204030204"/>
            </a:endParaRPr>
          </a:p>
          <a:p>
            <a:pPr lvl="1">
              <a:lnSpc>
                <a:spcPct val="100000"/>
              </a:lnSpc>
              <a:spcBef>
                <a:spcPts val="0"/>
              </a:spcBef>
            </a:pPr>
            <a:r>
              <a:rPr lang="en-US" sz="2000">
                <a:solidFill>
                  <a:schemeClr val="bg1"/>
                </a:solidFill>
                <a:ea typeface="+mn-lt"/>
                <a:cs typeface="+mn-lt"/>
              </a:rPr>
              <a:t>Criminal conflicts - </a:t>
            </a:r>
          </a:p>
          <a:p>
            <a:pPr lvl="2">
              <a:lnSpc>
                <a:spcPct val="100000"/>
              </a:lnSpc>
              <a:spcBef>
                <a:spcPts val="0"/>
              </a:spcBef>
            </a:pPr>
            <a:r>
              <a:rPr lang="en-US" sz="2000">
                <a:solidFill>
                  <a:schemeClr val="bg1"/>
                </a:solidFill>
                <a:ea typeface="+mn-lt"/>
                <a:cs typeface="+mn-lt"/>
              </a:rPr>
              <a:t>Someone is accused of breaking the law</a:t>
            </a:r>
          </a:p>
          <a:p>
            <a:pPr lvl="2">
              <a:lnSpc>
                <a:spcPct val="100000"/>
              </a:lnSpc>
              <a:spcBef>
                <a:spcPts val="0"/>
              </a:spcBef>
            </a:pPr>
            <a:r>
              <a:rPr lang="en-US" sz="2000">
                <a:solidFill>
                  <a:schemeClr val="bg1"/>
                </a:solidFill>
                <a:ea typeface="+mn-lt"/>
                <a:cs typeface="+mn-lt"/>
              </a:rPr>
              <a:t>Can result in prison punishment</a:t>
            </a:r>
            <a:endParaRPr lang="en-US">
              <a:solidFill>
                <a:schemeClr val="bg1"/>
              </a:solidFill>
              <a:cs typeface="Calibri"/>
            </a:endParaRPr>
          </a:p>
        </p:txBody>
      </p:sp>
      <p:pic>
        <p:nvPicPr>
          <p:cNvPr id="6" name="Picture 65" descr="A picture containing silhouette of people arguing. ">
            <a:extLst>
              <a:ext uri="{FF2B5EF4-FFF2-40B4-BE49-F238E27FC236}">
                <a16:creationId xmlns:a16="http://schemas.microsoft.com/office/drawing/2014/main" id="{51A6452A-963D-FDD4-E8F5-51FA26F3E3E0}"/>
              </a:ext>
            </a:extLst>
          </p:cNvPr>
          <p:cNvPicPr>
            <a:picLocks noChangeAspect="1"/>
          </p:cNvPicPr>
          <p:nvPr/>
        </p:nvPicPr>
        <p:blipFill>
          <a:blip r:embed="rId3"/>
          <a:stretch>
            <a:fillRect/>
          </a:stretch>
        </p:blipFill>
        <p:spPr>
          <a:xfrm>
            <a:off x="5314269" y="4669133"/>
            <a:ext cx="2576669" cy="1982874"/>
          </a:xfrm>
          <a:prstGeom prst="rect">
            <a:avLst/>
          </a:prstGeom>
        </p:spPr>
      </p:pic>
      <p:pic>
        <p:nvPicPr>
          <p:cNvPr id="7" name="Picture 67" descr="Stack of $50 Bills. ">
            <a:extLst>
              <a:ext uri="{FF2B5EF4-FFF2-40B4-BE49-F238E27FC236}">
                <a16:creationId xmlns:a16="http://schemas.microsoft.com/office/drawing/2014/main" id="{173B49DC-CBB1-C3DB-8919-D2B014659751}"/>
              </a:ext>
            </a:extLst>
          </p:cNvPr>
          <p:cNvPicPr>
            <a:picLocks noChangeAspect="1"/>
          </p:cNvPicPr>
          <p:nvPr/>
        </p:nvPicPr>
        <p:blipFill>
          <a:blip r:embed="rId4"/>
          <a:stretch>
            <a:fillRect/>
          </a:stretch>
        </p:blipFill>
        <p:spPr>
          <a:xfrm>
            <a:off x="10609542" y="1909449"/>
            <a:ext cx="1590675" cy="1381125"/>
          </a:xfrm>
          <a:prstGeom prst="rect">
            <a:avLst/>
          </a:prstGeom>
        </p:spPr>
      </p:pic>
      <p:pic>
        <p:nvPicPr>
          <p:cNvPr id="14" name="Picture 68" descr="A picture of someone behind bars in prison holding bars. ">
            <a:extLst>
              <a:ext uri="{FF2B5EF4-FFF2-40B4-BE49-F238E27FC236}">
                <a16:creationId xmlns:a16="http://schemas.microsoft.com/office/drawing/2014/main" id="{B8FBA9B2-9216-1936-A65C-08690B96AF3D}"/>
              </a:ext>
            </a:extLst>
          </p:cNvPr>
          <p:cNvPicPr>
            <a:picLocks noChangeAspect="1"/>
          </p:cNvPicPr>
          <p:nvPr/>
        </p:nvPicPr>
        <p:blipFill>
          <a:blip r:embed="rId5"/>
          <a:stretch>
            <a:fillRect/>
          </a:stretch>
        </p:blipFill>
        <p:spPr>
          <a:xfrm>
            <a:off x="10446379" y="4168599"/>
            <a:ext cx="1646883" cy="1228725"/>
          </a:xfrm>
          <a:prstGeom prst="rect">
            <a:avLst/>
          </a:prstGeom>
        </p:spPr>
      </p:pic>
    </p:spTree>
    <p:extLst>
      <p:ext uri="{BB962C8B-B14F-4D97-AF65-F5344CB8AC3E}">
        <p14:creationId xmlns:p14="http://schemas.microsoft.com/office/powerpoint/2010/main" val="308013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le 1">
            <a:extLst>
              <a:ext uri="{FF2B5EF4-FFF2-40B4-BE49-F238E27FC236}">
                <a16:creationId xmlns:a16="http://schemas.microsoft.com/office/drawing/2014/main" id="{150E7AAA-9407-2F1F-1DAE-7C1D8664E9EA}"/>
              </a:ext>
            </a:extLst>
          </p:cNvPr>
          <p:cNvSpPr>
            <a:spLocks noGrp="1"/>
          </p:cNvSpPr>
          <p:nvPr>
            <p:ph type="title"/>
          </p:nvPr>
        </p:nvSpPr>
        <p:spPr>
          <a:xfrm>
            <a:off x="1014141" y="1450655"/>
            <a:ext cx="3932030" cy="3956690"/>
          </a:xfrm>
        </p:spPr>
        <p:txBody>
          <a:bodyPr anchor="ctr">
            <a:normAutofit/>
          </a:bodyPr>
          <a:lstStyle/>
          <a:p>
            <a:r>
              <a:rPr lang="en-US" sz="6600">
                <a:solidFill>
                  <a:schemeClr val="bg1"/>
                </a:solidFill>
                <a:cs typeface="Calibri Light"/>
              </a:rPr>
              <a:t>Civil and Criminal Protected Rights</a:t>
            </a:r>
            <a:endParaRPr lang="en-US" sz="6600">
              <a:solidFill>
                <a:schemeClr val="bg1"/>
              </a:solidFill>
            </a:endParaRPr>
          </a:p>
        </p:txBody>
      </p:sp>
      <p:cxnSp>
        <p:nvCxnSpPr>
          <p:cNvPr id="10" name="Straight Connector 9">
            <a:extLst>
              <a:ext uri="{FF2B5EF4-FFF2-40B4-BE49-F238E27FC236}">
                <a16:creationId xmlns:a16="http://schemas.microsoft.com/office/drawing/2014/main" id="{067633D1-6EE6-4118-B9F0-B363477BEE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1450655"/>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AD7FFC6-42A9-49CB-B5E9-B3F6B038331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5408571"/>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608F7E0F-14BC-1787-479F-4135E370F018}"/>
              </a:ext>
            </a:extLst>
          </p:cNvPr>
          <p:cNvSpPr>
            <a:spLocks noGrp="1"/>
          </p:cNvSpPr>
          <p:nvPr>
            <p:ph idx="1"/>
          </p:nvPr>
        </p:nvSpPr>
        <p:spPr>
          <a:xfrm>
            <a:off x="6096000" y="175732"/>
            <a:ext cx="5008901" cy="4571972"/>
          </a:xfrm>
        </p:spPr>
        <p:txBody>
          <a:bodyPr vert="horz" lIns="91440" tIns="45720" rIns="91440" bIns="45720" rtlCol="0" anchor="ctr">
            <a:normAutofit/>
          </a:bodyPr>
          <a:lstStyle/>
          <a:p>
            <a:r>
              <a:rPr lang="en-US" sz="2000">
                <a:solidFill>
                  <a:schemeClr val="bg1"/>
                </a:solidFill>
                <a:cs typeface="Calibri"/>
              </a:rPr>
              <a:t>Civil and criminal conflicts have similarities.</a:t>
            </a:r>
            <a:endParaRPr lang="en-US" sz="2000">
              <a:solidFill>
                <a:schemeClr val="bg1"/>
              </a:solidFill>
              <a:ea typeface="+mn-lt"/>
              <a:cs typeface="+mn-lt"/>
            </a:endParaRPr>
          </a:p>
          <a:p>
            <a:pPr lvl="1"/>
            <a:r>
              <a:rPr lang="en-US" sz="2000">
                <a:solidFill>
                  <a:schemeClr val="bg1"/>
                </a:solidFill>
                <a:cs typeface="Calibri"/>
              </a:rPr>
              <a:t>U.S. Constitution established important rights and protections for all Americans:</a:t>
            </a:r>
            <a:endParaRPr lang="en-US" sz="2000">
              <a:solidFill>
                <a:schemeClr val="bg1"/>
              </a:solidFill>
              <a:ea typeface="+mn-lt"/>
              <a:cs typeface="+mn-lt"/>
            </a:endParaRPr>
          </a:p>
          <a:p>
            <a:pPr lvl="2"/>
            <a:r>
              <a:rPr lang="en-US" sz="2000">
                <a:solidFill>
                  <a:schemeClr val="bg1"/>
                </a:solidFill>
                <a:cs typeface="Calibri"/>
              </a:rPr>
              <a:t>Right to a speedy trial</a:t>
            </a:r>
            <a:endParaRPr lang="en-US" sz="2000">
              <a:solidFill>
                <a:schemeClr val="bg1"/>
              </a:solidFill>
              <a:ea typeface="+mn-lt"/>
              <a:cs typeface="+mn-lt"/>
            </a:endParaRPr>
          </a:p>
          <a:p>
            <a:pPr lvl="2"/>
            <a:r>
              <a:rPr lang="en-US" sz="2000">
                <a:solidFill>
                  <a:schemeClr val="bg1"/>
                </a:solidFill>
                <a:cs typeface="Calibri"/>
              </a:rPr>
              <a:t>Help from lawyers and witnesses</a:t>
            </a:r>
            <a:endParaRPr lang="en-US" sz="2000">
              <a:solidFill>
                <a:schemeClr val="bg1"/>
              </a:solidFill>
              <a:ea typeface="+mn-lt"/>
              <a:cs typeface="+mn-lt"/>
            </a:endParaRPr>
          </a:p>
          <a:p>
            <a:pPr lvl="2"/>
            <a:r>
              <a:rPr lang="en-US" sz="2000">
                <a:solidFill>
                  <a:schemeClr val="bg1"/>
                </a:solidFill>
                <a:cs typeface="Calibri"/>
              </a:rPr>
              <a:t>Know evidence against you</a:t>
            </a:r>
            <a:endParaRPr lang="en-US" sz="2000">
              <a:solidFill>
                <a:schemeClr val="bg1"/>
              </a:solidFill>
              <a:ea typeface="+mn-lt"/>
              <a:cs typeface="+mn-lt"/>
            </a:endParaRPr>
          </a:p>
          <a:p>
            <a:pPr lvl="2"/>
            <a:r>
              <a:rPr lang="en-US" sz="2000">
                <a:solidFill>
                  <a:schemeClr val="bg1"/>
                </a:solidFill>
                <a:cs typeface="Calibri"/>
              </a:rPr>
              <a:t>Protection from self-incrimination</a:t>
            </a:r>
            <a:endParaRPr lang="en-US" sz="2000">
              <a:solidFill>
                <a:schemeClr val="bg1"/>
              </a:solidFill>
              <a:ea typeface="+mn-lt"/>
              <a:cs typeface="+mn-lt"/>
            </a:endParaRPr>
          </a:p>
          <a:p>
            <a:pPr lvl="2"/>
            <a:r>
              <a:rPr lang="en-US" sz="2000">
                <a:solidFill>
                  <a:schemeClr val="bg1"/>
                </a:solidFill>
                <a:cs typeface="Calibri"/>
              </a:rPr>
              <a:t>Right to trial by jury</a:t>
            </a:r>
            <a:endParaRPr lang="en-US" sz="2000">
              <a:solidFill>
                <a:schemeClr val="bg1"/>
              </a:solidFill>
            </a:endParaRPr>
          </a:p>
        </p:txBody>
      </p:sp>
      <p:pic>
        <p:nvPicPr>
          <p:cNvPr id="4" name="Picture 4" descr="Copy of the Bill of Rights.&#10;">
            <a:extLst>
              <a:ext uri="{FF2B5EF4-FFF2-40B4-BE49-F238E27FC236}">
                <a16:creationId xmlns:a16="http://schemas.microsoft.com/office/drawing/2014/main" id="{1C3DBBC7-069D-ADC5-09CF-794AA10EBF4E}"/>
              </a:ext>
            </a:extLst>
          </p:cNvPr>
          <p:cNvPicPr>
            <a:picLocks noChangeAspect="1"/>
          </p:cNvPicPr>
          <p:nvPr/>
        </p:nvPicPr>
        <p:blipFill>
          <a:blip r:embed="rId3"/>
          <a:stretch>
            <a:fillRect/>
          </a:stretch>
        </p:blipFill>
        <p:spPr>
          <a:xfrm>
            <a:off x="7228901" y="3866766"/>
            <a:ext cx="2743200" cy="2919592"/>
          </a:xfrm>
          <a:prstGeom prst="rect">
            <a:avLst/>
          </a:prstGeom>
        </p:spPr>
      </p:pic>
    </p:spTree>
    <p:extLst>
      <p:ext uri="{BB962C8B-B14F-4D97-AF65-F5344CB8AC3E}">
        <p14:creationId xmlns:p14="http://schemas.microsoft.com/office/powerpoint/2010/main" val="10183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udentTutorials">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TotalTime>
  <Words>4799</Words>
  <Application>Microsoft Macintosh PowerPoint</Application>
  <PresentationFormat>Widescreen</PresentationFormat>
  <Paragraphs>257</Paragraphs>
  <Slides>20</Slides>
  <Notes>19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Arial</vt:lpstr>
      <vt:lpstr>Arial,Sans-Serif</vt:lpstr>
      <vt:lpstr>Calibri</vt:lpstr>
      <vt:lpstr>Calibri Light</vt:lpstr>
      <vt:lpstr>office theme</vt:lpstr>
      <vt:lpstr>StudentTutorials</vt:lpstr>
      <vt:lpstr>The Verdict Is In:  The U.S. Court System</vt:lpstr>
      <vt:lpstr>Learning Goals</vt:lpstr>
      <vt:lpstr>Background</vt:lpstr>
      <vt:lpstr>Background Continued </vt:lpstr>
      <vt:lpstr>Background Reflection!</vt:lpstr>
      <vt:lpstr>Check and Balances</vt:lpstr>
      <vt:lpstr>Courts Interpret Laws</vt:lpstr>
      <vt:lpstr>Courts Settle  Conflicts</vt:lpstr>
      <vt:lpstr>Civil and Criminal Protected Rights</vt:lpstr>
      <vt:lpstr>Reflection Question</vt:lpstr>
      <vt:lpstr>Juries in the Judicial Process</vt:lpstr>
      <vt:lpstr>Officers of the Court</vt:lpstr>
      <vt:lpstr>Reflection Questions</vt:lpstr>
      <vt:lpstr>Appealing a Verdict</vt:lpstr>
      <vt:lpstr>Differences between Trial and Appeals Court Process  </vt:lpstr>
      <vt:lpstr>Reflection Question </vt:lpstr>
      <vt:lpstr>Supreme Courts</vt:lpstr>
      <vt:lpstr>Supreme Courts Continued</vt:lpstr>
      <vt:lpstr>Reflection  Question</vt:lpstr>
      <vt:lpstr>Sources  All images licensed from iStock, ThinkStock, or Getty images unless otherwise noted.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Francisco Ortiz</cp:lastModifiedBy>
  <cp:revision>24</cp:revision>
  <dcterms:created xsi:type="dcterms:W3CDTF">2022-05-05T18:31:44Z</dcterms:created>
  <dcterms:modified xsi:type="dcterms:W3CDTF">2024-02-06T06:00:58Z</dcterms:modified>
</cp:coreProperties>
</file>